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6" r:id="rId4"/>
  </p:sldMasterIdLst>
  <p:notesMasterIdLst>
    <p:notesMasterId r:id="rId11"/>
  </p:notesMasterIdLst>
  <p:handoutMasterIdLst>
    <p:handoutMasterId r:id="rId12"/>
  </p:handoutMasterIdLst>
  <p:sldIdLst>
    <p:sldId id="314" r:id="rId5"/>
    <p:sldId id="318" r:id="rId6"/>
    <p:sldId id="322" r:id="rId7"/>
    <p:sldId id="320" r:id="rId8"/>
    <p:sldId id="321" r:id="rId9"/>
    <p:sldId id="309" r:id="rId10"/>
  </p:sldIdLst>
  <p:sldSz cx="12192000" cy="6858000"/>
  <p:notesSz cx="6858000" cy="9144000"/>
  <p:defaultTextStyle>
    <a:defPPr rtl="0">
      <a:defRPr lang="es-ES"/>
    </a:defPPr>
    <a:lvl1pPr marL="0" algn="l" defTabSz="914400" rtl="0" eaLnBrk="1" latinLnBrk="0" hangingPunct="1">
      <a:defRPr lang="es-ES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es-ES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es-ES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es-ES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es-ES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es-ES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es-ES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es-ES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es-ES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36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E6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5388" autoAdjust="0"/>
  </p:normalViewPr>
  <p:slideViewPr>
    <p:cSldViewPr snapToGrid="0">
      <p:cViewPr varScale="1">
        <p:scale>
          <a:sx n="78" d="100"/>
          <a:sy n="78" d="100"/>
        </p:scale>
        <p:origin x="878" y="72"/>
      </p:cViewPr>
      <p:guideLst>
        <p:guide orient="horz" pos="3360"/>
        <p:guide pos="3840"/>
      </p:guideLst>
    </p:cSldViewPr>
  </p:slideViewPr>
  <p:outlineViewPr>
    <p:cViewPr>
      <p:scale>
        <a:sx n="33" d="100"/>
        <a:sy n="33" d="100"/>
      </p:scale>
      <p:origin x="0" y="-1267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3882" y="144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commentAuthors" Target="commentAuthors.xml"/><Relationship Id="rId18" Type="http://schemas.microsoft.com/office/2018/10/relationships/authors" Target="author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handoutMaster" Target="handoutMasters/handout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53F6ED8B-CF52-4A64-BACC-61D9C1041E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es-ES" sz="1200"/>
            </a:lvl1pPr>
          </a:lstStyle>
          <a:p>
            <a:pPr rtl="0"/>
            <a:endParaRPr lang="es-ES" dirty="0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0D7022B2-02C5-4E03-99BC-0BA3C57AC49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es-ES" sz="1200"/>
            </a:lvl1pPr>
          </a:lstStyle>
          <a:p>
            <a:pPr rtl="0"/>
            <a:fld id="{146CFD56-E74D-46D7-A822-3A365FC491DB}" type="datetime1">
              <a:rPr lang="es-ES" smtClean="0"/>
              <a:t>15/11/2024</a:t>
            </a:fld>
            <a:endParaRPr lang="es-ES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BC3FEE8C-8D38-4F2A-950E-071C6823E27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es-ES" sz="1200"/>
            </a:lvl1pPr>
          </a:lstStyle>
          <a:p>
            <a:pPr rtl="0"/>
            <a:endParaRPr lang="es-E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8C567A6D-959B-4552-AB8D-4CCA819CAA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s-ES" sz="1200"/>
            </a:lvl1pPr>
          </a:lstStyle>
          <a:p>
            <a:pPr rtl="0"/>
            <a:fld id="{4BF9A36D-7FAC-478F-9944-F324014F6FD1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4246769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es-ES" sz="1200"/>
            </a:lvl1pPr>
          </a:lstStyle>
          <a:p>
            <a:pPr rtl="0"/>
            <a:endParaRPr lang="es-ES" dirty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es-ES" sz="1200"/>
            </a:lvl1pPr>
          </a:lstStyle>
          <a:p>
            <a:pPr rtl="0"/>
            <a:fld id="{1D8ACD52-3BC9-4181-9014-67395FAB9A59}" type="datetime1">
              <a:rPr lang="es-ES" smtClean="0"/>
              <a:t>15/11/2024</a:t>
            </a:fld>
            <a:endParaRPr lang="es-ES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es-ES"/>
            </a:defPPr>
          </a:lstStyle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es-ES" sz="1200"/>
            </a:lvl1pPr>
          </a:lstStyle>
          <a:p>
            <a:pPr rtl="0"/>
            <a:endParaRPr lang="es-ES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s-ES" sz="1200"/>
            </a:lvl1pPr>
          </a:lstStyle>
          <a:p>
            <a:pPr rtl="0"/>
            <a:fld id="{D4B9A9E5-4F7F-4A7D-9DE1-899232329269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8778318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D4B9A9E5-4F7F-4A7D-9DE1-899232329269}" type="slidenum">
              <a:rPr lang="es-ES" smtClean="0"/>
              <a:t>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691378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D4B9A9E5-4F7F-4A7D-9DE1-899232329269}" type="slidenum">
              <a:rPr lang="es-ES" smtClean="0"/>
              <a:t>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312420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D4B9A9E5-4F7F-4A7D-9DE1-899232329269}" type="slidenum">
              <a:rPr lang="es-ES" smtClean="0"/>
              <a:t>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666074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D4B9A9E5-4F7F-4A7D-9DE1-899232329269}" type="slidenum">
              <a:rPr lang="es-ES" smtClean="0"/>
              <a:t>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551265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D4B9A9E5-4F7F-4A7D-9DE1-899232329269}" type="slidenum">
              <a:rPr lang="es-ES" smtClean="0"/>
              <a:t>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842295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D4B9A9E5-4F7F-4A7D-9DE1-899232329269}" type="slidenum">
              <a:rPr lang="es-ES" smtClean="0"/>
              <a:t>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299665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4.svg"/><Relationship Id="rId4" Type="http://schemas.openxmlformats.org/officeDocument/2006/relationships/image" Target="../media/image15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9874996-9779-1D0F-B5C6-7FE85FFF1E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773681"/>
            <a:ext cx="5674360" cy="3200400"/>
          </a:xfrm>
        </p:spPr>
        <p:txBody>
          <a:bodyPr rtlCol="0" anchor="b">
            <a:normAutofit/>
          </a:bodyPr>
          <a:lstStyle>
            <a:lvl1pPr>
              <a:defRPr lang="es-ES" sz="48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/>
              <a:t>Haga clic para agregar un título</a:t>
            </a:r>
          </a:p>
        </p:txBody>
      </p:sp>
      <p:pic>
        <p:nvPicPr>
          <p:cNvPr id="7" name="Gráfico 6">
            <a:extLst>
              <a:ext uri="{FF2B5EF4-FFF2-40B4-BE49-F238E27FC236}">
                <a16:creationId xmlns:a16="http://schemas.microsoft.com/office/drawing/2014/main" id="{96B97173-A601-1D66-1651-4FE0D76A0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454" t="1728"/>
          <a:stretch/>
        </p:blipFill>
        <p:spPr>
          <a:xfrm>
            <a:off x="-1" y="0"/>
            <a:ext cx="8264995" cy="5320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8473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 y tabla del títul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áfico 1">
            <a:extLst>
              <a:ext uri="{FF2B5EF4-FFF2-40B4-BE49-F238E27FC236}">
                <a16:creationId xmlns:a16="http://schemas.microsoft.com/office/drawing/2014/main" id="{BE5D17C7-3503-7305-8191-20863B7388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55824" b="26760"/>
          <a:stretch/>
        </p:blipFill>
        <p:spPr>
          <a:xfrm>
            <a:off x="9229725" y="1835240"/>
            <a:ext cx="2962275" cy="5022760"/>
          </a:xfrm>
          <a:prstGeom prst="rect">
            <a:avLst/>
          </a:prstGeom>
        </p:spPr>
      </p:pic>
      <p:sp>
        <p:nvSpPr>
          <p:cNvPr id="14" name="Rectángulo 13">
            <a:extLst>
              <a:ext uri="{FF2B5EF4-FFF2-40B4-BE49-F238E27FC236}">
                <a16:creationId xmlns:a16="http://schemas.microsoft.com/office/drawing/2014/main" id="{C76E1AE6-3E01-1CBD-CAEC-11056D00AD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43413" y="1835240"/>
            <a:ext cx="7000875" cy="42798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ES"/>
            </a:defPPr>
          </a:lstStyle>
          <a:p>
            <a:pPr algn="ctr" rtl="0"/>
            <a:endParaRPr lang="es-ES" dirty="0"/>
          </a:p>
        </p:txBody>
      </p:sp>
      <p:pic>
        <p:nvPicPr>
          <p:cNvPr id="9" name="Gráfico 8">
            <a:extLst>
              <a:ext uri="{FF2B5EF4-FFF2-40B4-BE49-F238E27FC236}">
                <a16:creationId xmlns:a16="http://schemas.microsoft.com/office/drawing/2014/main" id="{90E28F03-2149-7C50-779B-6A2D8D789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60903" r="75060" b="10347"/>
          <a:stretch/>
        </p:blipFill>
        <p:spPr>
          <a:xfrm rot="16200000">
            <a:off x="149650" y="-149653"/>
            <a:ext cx="1672375" cy="1971675"/>
          </a:xfrm>
          <a:prstGeom prst="rect">
            <a:avLst/>
          </a:prstGeom>
        </p:spPr>
      </p:pic>
      <p:sp>
        <p:nvSpPr>
          <p:cNvPr id="10" name="Título 9">
            <a:extLst>
              <a:ext uri="{FF2B5EF4-FFF2-40B4-BE49-F238E27FC236}">
                <a16:creationId xmlns:a16="http://schemas.microsoft.com/office/drawing/2014/main" id="{CA4CAE4E-4252-8471-C50B-1DD5AFBFEC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9" y="365125"/>
            <a:ext cx="10363202" cy="1603462"/>
          </a:xfrm>
        </p:spPr>
        <p:txBody>
          <a:bodyPr rtlCol="0">
            <a:normAutofit/>
          </a:bodyPr>
          <a:lstStyle>
            <a:lvl1pPr>
              <a:defRPr lang="es-ES" sz="3200"/>
            </a:lvl1pPr>
          </a:lstStyle>
          <a:p>
            <a:pPr rtl="0"/>
            <a:r>
              <a:rPr lang="es-ES"/>
              <a:t>Haga clic para agregar un título</a:t>
            </a:r>
          </a:p>
        </p:txBody>
      </p:sp>
      <p:sp>
        <p:nvSpPr>
          <p:cNvPr id="11" name="Marcador de contenido 10">
            <a:extLst>
              <a:ext uri="{FF2B5EF4-FFF2-40B4-BE49-F238E27FC236}">
                <a16:creationId xmlns:a16="http://schemas.microsoft.com/office/drawing/2014/main" id="{E493CE42-5465-91AC-A1F4-A4821AE37A9C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3299013" cy="3914910"/>
          </a:xfrm>
        </p:spPr>
        <p:txBody>
          <a:bodyPr rtlCol="0"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lang="es-ES" sz="2000" b="0"/>
            </a:lvl1pPr>
            <a:lvl2pPr>
              <a:spcBef>
                <a:spcPts val="0"/>
              </a:spcBef>
              <a:spcAft>
                <a:spcPts val="1200"/>
              </a:spcAft>
              <a:defRPr lang="es-ES" sz="1800" b="0"/>
            </a:lvl2pPr>
            <a:lvl3pPr>
              <a:spcBef>
                <a:spcPts val="0"/>
              </a:spcBef>
              <a:spcAft>
                <a:spcPts val="1200"/>
              </a:spcAft>
              <a:defRPr lang="es-ES" sz="1600" b="0"/>
            </a:lvl3pPr>
            <a:lvl4pPr>
              <a:spcBef>
                <a:spcPts val="0"/>
              </a:spcBef>
              <a:spcAft>
                <a:spcPts val="1200"/>
              </a:spcAft>
              <a:defRPr lang="es-ES" sz="1400" b="0"/>
            </a:lvl4pPr>
            <a:lvl5pPr>
              <a:spcBef>
                <a:spcPts val="0"/>
              </a:spcBef>
              <a:spcAft>
                <a:spcPts val="1200"/>
              </a:spcAft>
              <a:defRPr lang="es-ES" sz="1400" b="0"/>
            </a:lvl5pPr>
          </a:lstStyle>
          <a:p>
            <a:pPr lvl="0" rtl="0"/>
            <a:r>
              <a:rPr lang="es-ES"/>
              <a:t>Haga clic para agregar texto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13" name="Marcador de posición de título 12">
            <a:extLst>
              <a:ext uri="{FF2B5EF4-FFF2-40B4-BE49-F238E27FC236}">
                <a16:creationId xmlns:a16="http://schemas.microsoft.com/office/drawing/2014/main" id="{156A00B1-F3E3-B7FF-58F4-61DE3EF07C07}"/>
              </a:ext>
            </a:extLst>
          </p:cNvPr>
          <p:cNvSpPr>
            <a:spLocks noGrp="1"/>
          </p:cNvSpPr>
          <p:nvPr>
            <p:ph type="tbl" sz="quarter" idx="11" hasCustomPrompt="1"/>
          </p:nvPr>
        </p:nvSpPr>
        <p:spPr>
          <a:xfrm>
            <a:off x="4602163" y="2017713"/>
            <a:ext cx="6675437" cy="3932237"/>
          </a:xfrm>
        </p:spPr>
        <p:txBody>
          <a:bodyPr rtlCol="0">
            <a:normAutofit/>
          </a:bodyPr>
          <a:lstStyle>
            <a:lvl1pPr>
              <a:defRPr lang="es-ES" sz="2000"/>
            </a:lvl1pPr>
          </a:lstStyle>
          <a:p>
            <a:pPr rtl="0"/>
            <a:r>
              <a:rPr lang="es-ES"/>
              <a:t>Haga clic en el icono para insertar una tabla</a:t>
            </a:r>
          </a:p>
        </p:txBody>
      </p:sp>
      <p:sp>
        <p:nvSpPr>
          <p:cNvPr id="5" name="Marcador de número de diapositiva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s-ES" sz="1200">
                <a:solidFill>
                  <a:schemeClr val="tx1"/>
                </a:solidFill>
              </a:defRPr>
            </a:lvl1pPr>
          </a:lstStyle>
          <a:p>
            <a:pPr rtl="0"/>
            <a:fld id="{B5CEABB6-07DC-46E8-9B57-56EC44A396E5}" type="slidenum">
              <a:rPr lang="es-ES" smtClean="0"/>
              <a:pPr rtl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562149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dos contenidos 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áfico 7">
            <a:extLst>
              <a:ext uri="{FF2B5EF4-FFF2-40B4-BE49-F238E27FC236}">
                <a16:creationId xmlns:a16="http://schemas.microsoft.com/office/drawing/2014/main" id="{13A42171-0D82-07BF-4667-498861CC2A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883" t="34408" r="46636" b="1"/>
          <a:stretch/>
        </p:blipFill>
        <p:spPr>
          <a:xfrm flipH="1" flipV="1">
            <a:off x="10506072" y="3984078"/>
            <a:ext cx="1685928" cy="2873921"/>
          </a:xfrm>
          <a:prstGeom prst="rect">
            <a:avLst/>
          </a:prstGeom>
        </p:spPr>
      </p:pic>
      <p:pic>
        <p:nvPicPr>
          <p:cNvPr id="9" name="Gráfico 8">
            <a:extLst>
              <a:ext uri="{FF2B5EF4-FFF2-40B4-BE49-F238E27FC236}">
                <a16:creationId xmlns:a16="http://schemas.microsoft.com/office/drawing/2014/main" id="{13C71A0D-EE6D-54C4-71DE-04BE285580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718" t="47145" r="39389" b="8754"/>
          <a:stretch/>
        </p:blipFill>
        <p:spPr>
          <a:xfrm rot="5400000" flipV="1">
            <a:off x="9781526" y="-311511"/>
            <a:ext cx="2098964" cy="2721985"/>
          </a:xfrm>
          <a:prstGeom prst="rect">
            <a:avLst/>
          </a:prstGeom>
        </p:spPr>
      </p:pic>
      <p:sp>
        <p:nvSpPr>
          <p:cNvPr id="10" name="Título 9">
            <a:extLst>
              <a:ext uri="{FF2B5EF4-FFF2-40B4-BE49-F238E27FC236}">
                <a16:creationId xmlns:a16="http://schemas.microsoft.com/office/drawing/2014/main" id="{3F82FA92-501B-5A05-E15F-2FB9BCEBE3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1990" y="434225"/>
            <a:ext cx="9524998" cy="1499627"/>
          </a:xfrm>
        </p:spPr>
        <p:txBody>
          <a:bodyPr rtlCol="0">
            <a:normAutofit/>
          </a:bodyPr>
          <a:lstStyle>
            <a:lvl1pPr>
              <a:defRPr lang="es-ES" sz="3200"/>
            </a:lvl1pPr>
          </a:lstStyle>
          <a:p>
            <a:pPr rtl="0"/>
            <a:r>
              <a:rPr lang="es-ES"/>
              <a:t>Haga clic para agregar un título</a:t>
            </a:r>
          </a:p>
        </p:txBody>
      </p:sp>
      <p:sp>
        <p:nvSpPr>
          <p:cNvPr id="11" name="Marcador de contenido 10">
            <a:extLst>
              <a:ext uri="{FF2B5EF4-FFF2-40B4-BE49-F238E27FC236}">
                <a16:creationId xmlns:a16="http://schemas.microsoft.com/office/drawing/2014/main" id="{B463EEE0-BE31-122C-586C-8BA8D90371E6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6257366" cy="3914910"/>
          </a:xfrm>
        </p:spPr>
        <p:txBody>
          <a:bodyPr rtlCol="0">
            <a:normAutofit/>
          </a:bodyPr>
          <a:lstStyle>
            <a:lvl1pPr marL="0" indent="0">
              <a:spcBef>
                <a:spcPts val="0"/>
              </a:spcBef>
              <a:spcAft>
                <a:spcPts val="1200"/>
              </a:spcAft>
              <a:buNone/>
              <a:defRPr lang="es-ES" sz="2000" b="0"/>
            </a:lvl1pPr>
            <a:lvl2pPr marL="228600">
              <a:spcBef>
                <a:spcPts val="0"/>
              </a:spcBef>
              <a:spcAft>
                <a:spcPts val="1200"/>
              </a:spcAft>
              <a:defRPr lang="es-ES" sz="2000" b="0"/>
            </a:lvl2pPr>
            <a:lvl3pPr marL="685800">
              <a:spcBef>
                <a:spcPts val="0"/>
              </a:spcBef>
              <a:spcAft>
                <a:spcPts val="1200"/>
              </a:spcAft>
              <a:defRPr lang="es-ES" sz="1800" b="0"/>
            </a:lvl3pPr>
            <a:lvl4pPr marL="914400">
              <a:spcBef>
                <a:spcPts val="0"/>
              </a:spcBef>
              <a:spcAft>
                <a:spcPts val="1200"/>
              </a:spcAft>
              <a:defRPr lang="es-ES" sz="1600" b="0"/>
            </a:lvl4pPr>
            <a:lvl5pPr marL="1143000">
              <a:spcBef>
                <a:spcPts val="0"/>
              </a:spcBef>
              <a:spcAft>
                <a:spcPts val="1200"/>
              </a:spcAft>
              <a:defRPr lang="es-ES" sz="1600" b="0"/>
            </a:lvl5pPr>
          </a:lstStyle>
          <a:p>
            <a:pPr lvl="0" rtl="0"/>
            <a:r>
              <a:rPr lang="es-ES"/>
              <a:t>Haga clic para agregar texto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12" name="Marcador de contenido 10">
            <a:extLst>
              <a:ext uri="{FF2B5EF4-FFF2-40B4-BE49-F238E27FC236}">
                <a16:creationId xmlns:a16="http://schemas.microsoft.com/office/drawing/2014/main" id="{52C157D5-2C68-BA6A-033B-A4CC016CA68F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7967475" y="2018119"/>
            <a:ext cx="2449514" cy="3931919"/>
          </a:xfrm>
        </p:spPr>
        <p:txBody>
          <a:bodyPr rtlCol="0"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lang="es-ES" sz="2000" b="1"/>
            </a:lvl1pPr>
            <a:lvl2pPr marL="411480">
              <a:spcBef>
                <a:spcPts val="0"/>
              </a:spcBef>
              <a:spcAft>
                <a:spcPts val="1200"/>
              </a:spcAft>
              <a:defRPr lang="es-ES" sz="1800" b="1"/>
            </a:lvl2pPr>
            <a:lvl3pPr marL="502920">
              <a:spcBef>
                <a:spcPts val="0"/>
              </a:spcBef>
              <a:spcAft>
                <a:spcPts val="1200"/>
              </a:spcAft>
              <a:defRPr lang="es-ES" sz="1600" b="1"/>
            </a:lvl3pPr>
            <a:lvl4pPr marL="594360">
              <a:spcBef>
                <a:spcPts val="0"/>
              </a:spcBef>
              <a:spcAft>
                <a:spcPts val="1200"/>
              </a:spcAft>
              <a:defRPr lang="es-ES" sz="1400" b="1"/>
            </a:lvl4pPr>
            <a:lvl5pPr marL="685800">
              <a:spcBef>
                <a:spcPts val="0"/>
              </a:spcBef>
              <a:spcAft>
                <a:spcPts val="1200"/>
              </a:spcAft>
              <a:defRPr lang="es-ES" sz="1400" b="1"/>
            </a:lvl5pPr>
          </a:lstStyle>
          <a:p>
            <a:pPr lvl="0" rtl="0"/>
            <a:r>
              <a:rPr lang="es-ES"/>
              <a:t>Haga clic para agregar texto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5" name="Marcador de número de diapositiva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s-ES" sz="1200">
                <a:solidFill>
                  <a:schemeClr val="tx1"/>
                </a:solidFill>
              </a:defRPr>
            </a:lvl1pPr>
          </a:lstStyle>
          <a:p>
            <a:pPr rtl="0"/>
            <a:fld id="{B5CEABB6-07DC-46E8-9B57-56EC44A396E5}" type="slidenum">
              <a:rPr lang="es-ES" smtClean="0"/>
              <a:pPr rtl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198423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s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áfico 2">
            <a:extLst>
              <a:ext uri="{FF2B5EF4-FFF2-40B4-BE49-F238E27FC236}">
                <a16:creationId xmlns:a16="http://schemas.microsoft.com/office/drawing/2014/main" id="{15CC9A46-E0E7-B31D-3E27-6F4303A45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883" t="18052" r="46636"/>
          <a:stretch/>
        </p:blipFill>
        <p:spPr>
          <a:xfrm rot="16200000" flipH="1" flipV="1">
            <a:off x="9553763" y="-952310"/>
            <a:ext cx="1685928" cy="3590547"/>
          </a:xfrm>
          <a:prstGeom prst="rect">
            <a:avLst/>
          </a:prstGeom>
        </p:spPr>
      </p:pic>
      <p:sp>
        <p:nvSpPr>
          <p:cNvPr id="7" name="Título 6">
            <a:extLst>
              <a:ext uri="{FF2B5EF4-FFF2-40B4-BE49-F238E27FC236}">
                <a16:creationId xmlns:a16="http://schemas.microsoft.com/office/drawing/2014/main" id="{767669DC-4C7F-9B50-FCC0-F2AF5B2A95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3545" y="584477"/>
            <a:ext cx="10354052" cy="1209765"/>
          </a:xfrm>
        </p:spPr>
        <p:txBody>
          <a:bodyPr rtlCol="0">
            <a:normAutofit/>
          </a:bodyPr>
          <a:lstStyle>
            <a:lvl1pPr>
              <a:defRPr lang="es-ES" sz="3200"/>
            </a:lvl1pPr>
          </a:lstStyle>
          <a:p>
            <a:pPr rtl="0"/>
            <a:r>
              <a:rPr lang="es-ES"/>
              <a:t>Haga clic para agregar un título</a:t>
            </a:r>
          </a:p>
        </p:txBody>
      </p:sp>
      <p:sp>
        <p:nvSpPr>
          <p:cNvPr id="9" name="Marcador de posición de tabla 8">
            <a:extLst>
              <a:ext uri="{FF2B5EF4-FFF2-40B4-BE49-F238E27FC236}">
                <a16:creationId xmlns:a16="http://schemas.microsoft.com/office/drawing/2014/main" id="{BEF581C2-7562-2E21-E6DD-20AEFC43AABC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923545" y="2009775"/>
            <a:ext cx="10354052" cy="3931920"/>
          </a:xfrm>
        </p:spPr>
        <p:txBody>
          <a:bodyPr rtlCol="0">
            <a:normAutofit/>
          </a:bodyPr>
          <a:lstStyle>
            <a:lvl1pPr>
              <a:defRPr lang="es-ES" sz="2400"/>
            </a:lvl1pPr>
          </a:lstStyle>
          <a:p>
            <a:pPr rtl="0"/>
            <a:r>
              <a:rPr lang="es-ES"/>
              <a:t>Haga clic en el icono para agregar una tabla</a:t>
            </a:r>
          </a:p>
        </p:txBody>
      </p:sp>
      <p:sp>
        <p:nvSpPr>
          <p:cNvPr id="5" name="Marcador de número de diapositiva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s-ES" sz="1200">
                <a:solidFill>
                  <a:schemeClr val="tx1"/>
                </a:solidFill>
              </a:defRPr>
            </a:lvl1pPr>
          </a:lstStyle>
          <a:p>
            <a:pPr rtl="0"/>
            <a:fld id="{B5CEABB6-07DC-46E8-9B57-56EC44A396E5}" type="slidenum">
              <a:rPr lang="es-ES" smtClean="0"/>
              <a:pPr rtl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63842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err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E3A3E8B6-2BD8-19E0-7F51-7A25EF836F8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1515" y="374090"/>
            <a:ext cx="5057104" cy="3624984"/>
          </a:xfrm>
        </p:spPr>
        <p:txBody>
          <a:bodyPr rtlCol="0" anchor="b">
            <a:normAutofit/>
          </a:bodyPr>
          <a:lstStyle>
            <a:lvl1pPr>
              <a:defRPr lang="es-ES" sz="48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/>
              <a:t>Haga clic para agregar un título</a:t>
            </a:r>
          </a:p>
        </p:txBody>
      </p:sp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B1F96043-F6A4-F581-7DB8-96138F0E401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1514" y="4172989"/>
            <a:ext cx="5057103" cy="2519363"/>
          </a:xfrm>
        </p:spPr>
        <p:txBody>
          <a:bodyPr rtlCol="0"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lang="es-ES" sz="2000" baseline="0">
                <a:solidFill>
                  <a:schemeClr val="bg1"/>
                </a:solidFill>
              </a:defRPr>
            </a:lvl1pPr>
            <a:lvl2pPr marL="742950" indent="-285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lang="es-ES" sz="1800" baseline="0">
                <a:solidFill>
                  <a:schemeClr val="bg1"/>
                </a:solidFill>
              </a:defRPr>
            </a:lvl2pPr>
            <a:lvl3pPr marL="1200150" indent="-285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lang="es-ES" sz="1600" baseline="0">
                <a:solidFill>
                  <a:schemeClr val="bg1"/>
                </a:solidFill>
              </a:defRPr>
            </a:lvl3pPr>
            <a:lvl4pPr marL="1657350" indent="-285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lang="es-ES" sz="1400" baseline="0">
                <a:solidFill>
                  <a:schemeClr val="bg1"/>
                </a:solidFill>
              </a:defRPr>
            </a:lvl4pPr>
            <a:lvl5pPr marL="2000250" indent="-1714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lang="es-ES" sz="120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s-ES"/>
              <a:t>Haga clic para agregar contenido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pic>
        <p:nvPicPr>
          <p:cNvPr id="2" name="Gráfico 1">
            <a:extLst>
              <a:ext uri="{FF2B5EF4-FFF2-40B4-BE49-F238E27FC236}">
                <a16:creationId xmlns:a16="http://schemas.microsoft.com/office/drawing/2014/main" id="{C805DE67-EFB0-F6F3-6C08-2FE90284C3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151" r="18577"/>
          <a:stretch/>
        </p:blipFill>
        <p:spPr>
          <a:xfrm flipH="1">
            <a:off x="0" y="0"/>
            <a:ext cx="51816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3470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áfico 8">
            <a:extLst>
              <a:ext uri="{FF2B5EF4-FFF2-40B4-BE49-F238E27FC236}">
                <a16:creationId xmlns:a16="http://schemas.microsoft.com/office/drawing/2014/main" id="{0DFB311A-EAAD-7656-C753-E8C7399485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4533" t="18691" r="1" b="-131"/>
          <a:stretch/>
        </p:blipFill>
        <p:spPr>
          <a:xfrm rot="5400000">
            <a:off x="7851419" y="-1244552"/>
            <a:ext cx="3096029" cy="5585137"/>
          </a:xfrm>
          <a:custGeom>
            <a:avLst/>
            <a:gdLst>
              <a:gd name="connsiteX0" fmla="*/ 0 w 1756624"/>
              <a:gd name="connsiteY0" fmla="*/ 0 h 6858000"/>
              <a:gd name="connsiteX1" fmla="*/ 1756624 w 1756624"/>
              <a:gd name="connsiteY1" fmla="*/ 0 h 6858000"/>
              <a:gd name="connsiteX2" fmla="*/ 1756624 w 1756624"/>
              <a:gd name="connsiteY2" fmla="*/ 6858000 h 6858000"/>
              <a:gd name="connsiteX3" fmla="*/ 0 w 175662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56624" h="6858000">
                <a:moveTo>
                  <a:pt x="0" y="0"/>
                </a:moveTo>
                <a:lnTo>
                  <a:pt x="1756624" y="0"/>
                </a:lnTo>
                <a:lnTo>
                  <a:pt x="17566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10" name="Gráfico 9">
            <a:extLst>
              <a:ext uri="{FF2B5EF4-FFF2-40B4-BE49-F238E27FC236}">
                <a16:creationId xmlns:a16="http://schemas.microsoft.com/office/drawing/2014/main" id="{1612F0DE-D367-10BB-1F71-60AA6527CA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4151" r="18577"/>
          <a:stretch/>
        </p:blipFill>
        <p:spPr>
          <a:xfrm>
            <a:off x="7010400" y="0"/>
            <a:ext cx="51816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F4F5799-FC34-2F2D-D11E-9B472CAF06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315533"/>
            <a:ext cx="5181600" cy="2376868"/>
          </a:xfrm>
        </p:spPr>
        <p:txBody>
          <a:bodyPr rtlCol="0" anchor="b">
            <a:normAutofit/>
          </a:bodyPr>
          <a:lstStyle>
            <a:lvl1pPr>
              <a:defRPr lang="es-ES" sz="3200"/>
            </a:lvl1pPr>
          </a:lstStyle>
          <a:p>
            <a:pPr rtl="0"/>
            <a:r>
              <a:rPr lang="es-ES"/>
              <a:t>Haga clic para agregar un título</a:t>
            </a:r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2575025C-084B-CD7A-F546-0E13BA13CFEF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400" y="2844800"/>
            <a:ext cx="5181600" cy="3128963"/>
          </a:xfrm>
        </p:spPr>
        <p:txBody>
          <a:bodyPr rtlCol="0">
            <a:normAutofit/>
          </a:bodyPr>
          <a:lstStyle>
            <a:lvl1pPr marL="0" indent="0">
              <a:lnSpc>
                <a:spcPct val="120000"/>
              </a:lnSpc>
              <a:buNone/>
              <a:defRPr lang="es-ES" sz="2000"/>
            </a:lvl1pPr>
            <a:lvl2pPr>
              <a:lnSpc>
                <a:spcPct val="120000"/>
              </a:lnSpc>
              <a:defRPr lang="es-ES" sz="1800"/>
            </a:lvl2pPr>
            <a:lvl3pPr>
              <a:lnSpc>
                <a:spcPct val="120000"/>
              </a:lnSpc>
              <a:defRPr lang="es-ES" sz="1600"/>
            </a:lvl3pPr>
            <a:lvl4pPr>
              <a:lnSpc>
                <a:spcPct val="120000"/>
              </a:lnSpc>
              <a:defRPr lang="es-ES" sz="1400"/>
            </a:lvl4pPr>
            <a:lvl5pPr>
              <a:lnSpc>
                <a:spcPct val="120000"/>
              </a:lnSpc>
              <a:defRPr lang="es-ES" sz="1400"/>
            </a:lvl5pPr>
          </a:lstStyle>
          <a:p>
            <a:pPr lvl="0" rtl="0"/>
            <a:r>
              <a:rPr lang="es-ES"/>
              <a:t>Haga clic para agregar texto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5" name="Marcador de número de diapositiva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s-ES" sz="1200">
                <a:solidFill>
                  <a:schemeClr val="tx1"/>
                </a:solidFill>
              </a:defRPr>
            </a:lvl1pPr>
          </a:lstStyle>
          <a:p>
            <a:pPr rtl="0"/>
            <a:fld id="{B5CEABB6-07DC-46E8-9B57-56EC44A396E5}" type="slidenum">
              <a:rPr lang="es-ES" smtClean="0"/>
              <a:pPr rtl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387509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de secció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áfico 6">
            <a:extLst>
              <a:ext uri="{FF2B5EF4-FFF2-40B4-BE49-F238E27FC236}">
                <a16:creationId xmlns:a16="http://schemas.microsoft.com/office/drawing/2014/main" id="{B5DE041D-A3BF-94FF-029C-719D4DADA2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3300" t="13815"/>
          <a:stretch/>
        </p:blipFill>
        <p:spPr>
          <a:xfrm>
            <a:off x="0" y="-1"/>
            <a:ext cx="4239206" cy="377619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DEE605D-0584-F71C-A97D-B672F13E39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2580640"/>
            <a:ext cx="5181600" cy="3368819"/>
          </a:xfrm>
        </p:spPr>
        <p:txBody>
          <a:bodyPr rtlCol="0" anchor="b">
            <a:normAutofit/>
          </a:bodyPr>
          <a:lstStyle>
            <a:lvl1pPr>
              <a:defRPr lang="es-ES" sz="48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/>
              <a:t>Haga clic para agregar un título</a:t>
            </a:r>
          </a:p>
        </p:txBody>
      </p:sp>
      <p:sp>
        <p:nvSpPr>
          <p:cNvPr id="9" name="Marcador de posición de imagen 8">
            <a:extLst>
              <a:ext uri="{FF2B5EF4-FFF2-40B4-BE49-F238E27FC236}">
                <a16:creationId xmlns:a16="http://schemas.microsoft.com/office/drawing/2014/main" id="{59AF635C-89E6-F6EF-FA6A-417A9A84BF4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085840" y="-10159"/>
            <a:ext cx="6116320" cy="6868160"/>
          </a:xfrm>
          <a:custGeom>
            <a:avLst/>
            <a:gdLst>
              <a:gd name="connsiteX0" fmla="*/ 0 w 6116320"/>
              <a:gd name="connsiteY0" fmla="*/ 0 h 6880225"/>
              <a:gd name="connsiteX1" fmla="*/ 6116320 w 6116320"/>
              <a:gd name="connsiteY1" fmla="*/ 0 h 6880225"/>
              <a:gd name="connsiteX2" fmla="*/ 6116320 w 6116320"/>
              <a:gd name="connsiteY2" fmla="*/ 6880225 h 6880225"/>
              <a:gd name="connsiteX3" fmla="*/ 0 w 6116320"/>
              <a:gd name="connsiteY3" fmla="*/ 6880225 h 6880225"/>
              <a:gd name="connsiteX4" fmla="*/ 0 w 6116320"/>
              <a:gd name="connsiteY4" fmla="*/ 0 h 6880225"/>
              <a:gd name="connsiteX0" fmla="*/ 0 w 6116320"/>
              <a:gd name="connsiteY0" fmla="*/ 0 h 6880225"/>
              <a:gd name="connsiteX1" fmla="*/ 6116320 w 6116320"/>
              <a:gd name="connsiteY1" fmla="*/ 0 h 6880225"/>
              <a:gd name="connsiteX2" fmla="*/ 6116320 w 6116320"/>
              <a:gd name="connsiteY2" fmla="*/ 6880225 h 6880225"/>
              <a:gd name="connsiteX3" fmla="*/ 2052320 w 6116320"/>
              <a:gd name="connsiteY3" fmla="*/ 6880225 h 6880225"/>
              <a:gd name="connsiteX4" fmla="*/ 0 w 6116320"/>
              <a:gd name="connsiteY4" fmla="*/ 0 h 6880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16320" h="6880225">
                <a:moveTo>
                  <a:pt x="0" y="0"/>
                </a:moveTo>
                <a:lnTo>
                  <a:pt x="6116320" y="0"/>
                </a:lnTo>
                <a:lnTo>
                  <a:pt x="6116320" y="6880225"/>
                </a:lnTo>
                <a:lnTo>
                  <a:pt x="2052320" y="6880225"/>
                </a:lnTo>
                <a:lnTo>
                  <a:pt x="0" y="0"/>
                </a:lnTo>
                <a:close/>
              </a:path>
            </a:pathLst>
          </a:custGeom>
        </p:spPr>
        <p:txBody>
          <a:bodyPr rtlCol="0">
            <a:normAutofit/>
          </a:bodyPr>
          <a:lstStyle>
            <a:lvl1pPr marL="0" indent="0" algn="ctr">
              <a:buNone/>
              <a:defRPr lang="es-ES" sz="20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/>
              <a:t>Haga clic en el icono para insertar una imagen</a:t>
            </a:r>
          </a:p>
        </p:txBody>
      </p:sp>
    </p:spTree>
    <p:extLst>
      <p:ext uri="{BB962C8B-B14F-4D97-AF65-F5344CB8AC3E}">
        <p14:creationId xmlns:p14="http://schemas.microsoft.com/office/powerpoint/2010/main" val="7367892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rmación general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áfico 7">
            <a:extLst>
              <a:ext uri="{FF2B5EF4-FFF2-40B4-BE49-F238E27FC236}">
                <a16:creationId xmlns:a16="http://schemas.microsoft.com/office/drawing/2014/main" id="{2B74EE53-DB22-C27E-074F-A7129585FE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158" t="-5374" b="78533"/>
          <a:stretch/>
        </p:blipFill>
        <p:spPr>
          <a:xfrm rot="10800000">
            <a:off x="6324600" y="0"/>
            <a:ext cx="5867400" cy="1647324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78AEF0C-FA4B-8C23-0132-5529EC244F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26480" y="1310639"/>
            <a:ext cx="4805997" cy="2689629"/>
          </a:xfrm>
        </p:spPr>
        <p:txBody>
          <a:bodyPr rtlCol="0" anchor="b">
            <a:normAutofit/>
          </a:bodyPr>
          <a:lstStyle>
            <a:lvl1pPr>
              <a:defRPr lang="es-ES" sz="4800"/>
            </a:lvl1pPr>
          </a:lstStyle>
          <a:p>
            <a:pPr rtl="0"/>
            <a:r>
              <a:rPr lang="es-ES"/>
              <a:t>Haga clic para agregar un título</a:t>
            </a:r>
          </a:p>
        </p:txBody>
      </p:sp>
      <p:sp>
        <p:nvSpPr>
          <p:cNvPr id="12" name="Marcador de posición de imagen 11">
            <a:extLst>
              <a:ext uri="{FF2B5EF4-FFF2-40B4-BE49-F238E27FC236}">
                <a16:creationId xmlns:a16="http://schemas.microsoft.com/office/drawing/2014/main" id="{B3DD4867-9B0B-647C-1F78-5E50BF30F08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-10160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405384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405384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</p:spPr>
        <p:txBody>
          <a:bodyPr rtlCol="0">
            <a:normAutofit/>
          </a:bodyPr>
          <a:lstStyle>
            <a:lvl1pPr marL="0" indent="0" algn="ctr">
              <a:buNone/>
              <a:defRPr lang="es-ES" sz="2000"/>
            </a:lvl1pPr>
          </a:lstStyle>
          <a:p>
            <a:pPr rtl="0"/>
            <a:r>
              <a:rPr lang="es-ES"/>
              <a:t>Haga clic en el icono para agregar una imagen</a:t>
            </a:r>
          </a:p>
        </p:txBody>
      </p:sp>
      <p:sp>
        <p:nvSpPr>
          <p:cNvPr id="10" name="Marcador de contenido 9">
            <a:extLst>
              <a:ext uri="{FF2B5EF4-FFF2-40B4-BE49-F238E27FC236}">
                <a16:creationId xmlns:a16="http://schemas.microsoft.com/office/drawing/2014/main" id="{BFF4D65D-965A-5E86-4D91-C72D1D03A8B9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126163" y="4172990"/>
            <a:ext cx="4805997" cy="2389736"/>
          </a:xfrm>
        </p:spPr>
        <p:txBody>
          <a:bodyPr rtlCol="0">
            <a:normAutofit/>
          </a:bodyPr>
          <a:lstStyle>
            <a:lvl1pPr marL="0" indent="0">
              <a:buFont typeface="Arial" panose="020B0604020202020204" pitchFamily="34" charset="0"/>
              <a:buNone/>
              <a:defRPr lang="es-ES" sz="2000"/>
            </a:lvl1pPr>
            <a:lvl2pPr marL="457200" indent="0">
              <a:buNone/>
              <a:defRPr lang="es-ES" sz="1800"/>
            </a:lvl2pPr>
            <a:lvl3pPr marL="914400" indent="0">
              <a:buNone/>
              <a:defRPr lang="es-ES" sz="1600"/>
            </a:lvl3pPr>
            <a:lvl4pPr marL="1371600" indent="0">
              <a:buNone/>
              <a:defRPr lang="es-ES" sz="1400"/>
            </a:lvl4pPr>
            <a:lvl5pPr marL="1828800" indent="0">
              <a:buNone/>
              <a:defRPr lang="es-ES" sz="1400"/>
            </a:lvl5pPr>
          </a:lstStyle>
          <a:p>
            <a:pPr lvl="0" rtl="0"/>
            <a:r>
              <a:rPr lang="es-ES"/>
              <a:t>Haga clic para agregar texto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2263656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áfico 2">
            <a:extLst>
              <a:ext uri="{FF2B5EF4-FFF2-40B4-BE49-F238E27FC236}">
                <a16:creationId xmlns:a16="http://schemas.microsoft.com/office/drawing/2014/main" id="{04C9F686-E069-3B60-9625-01EE6A41D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5239"/>
          <a:stretch/>
        </p:blipFill>
        <p:spPr>
          <a:xfrm flipH="1">
            <a:off x="9135414" y="0"/>
            <a:ext cx="3056586" cy="6858000"/>
          </a:xfrm>
          <a:custGeom>
            <a:avLst/>
            <a:gdLst>
              <a:gd name="connsiteX0" fmla="*/ 4284372 w 4284372"/>
              <a:gd name="connsiteY0" fmla="*/ 0 h 6858000"/>
              <a:gd name="connsiteX1" fmla="*/ 0 w 4284372"/>
              <a:gd name="connsiteY1" fmla="*/ 0 h 6858000"/>
              <a:gd name="connsiteX2" fmla="*/ 0 w 4284372"/>
              <a:gd name="connsiteY2" fmla="*/ 6858000 h 6858000"/>
              <a:gd name="connsiteX3" fmla="*/ 4284372 w 428437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84372" h="6858000">
                <a:moveTo>
                  <a:pt x="4284372" y="0"/>
                </a:moveTo>
                <a:lnTo>
                  <a:pt x="0" y="0"/>
                </a:lnTo>
                <a:lnTo>
                  <a:pt x="0" y="6858000"/>
                </a:lnTo>
                <a:lnTo>
                  <a:pt x="4284372" y="6858000"/>
                </a:lnTo>
                <a:close/>
              </a:path>
            </a:pathLst>
          </a:custGeom>
        </p:spPr>
      </p:pic>
      <p:pic>
        <p:nvPicPr>
          <p:cNvPr id="9" name="Gráfico 8">
            <a:extLst>
              <a:ext uri="{FF2B5EF4-FFF2-40B4-BE49-F238E27FC236}">
                <a16:creationId xmlns:a16="http://schemas.microsoft.com/office/drawing/2014/main" id="{6D7227F9-50F9-820B-69B7-924C02120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b="2330"/>
          <a:stretch/>
        </p:blipFill>
        <p:spPr>
          <a:xfrm>
            <a:off x="7810500" y="3025140"/>
            <a:ext cx="4381500" cy="383286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48D1E69-316E-A8E1-7ADA-040A0E4907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9" y="365125"/>
            <a:ext cx="7273637" cy="1646555"/>
          </a:xfrm>
        </p:spPr>
        <p:txBody>
          <a:bodyPr rtlCol="0">
            <a:normAutofit/>
          </a:bodyPr>
          <a:lstStyle>
            <a:lvl1pPr>
              <a:defRPr lang="es-ES" sz="3200"/>
            </a:lvl1pPr>
          </a:lstStyle>
          <a:p>
            <a:pPr rtl="0"/>
            <a:r>
              <a:rPr lang="es-ES"/>
              <a:t>Haga clic para agregar un título</a:t>
            </a:r>
          </a:p>
        </p:txBody>
      </p:sp>
      <p:sp>
        <p:nvSpPr>
          <p:cNvPr id="11" name="Marcador de contenido 10">
            <a:extLst>
              <a:ext uri="{FF2B5EF4-FFF2-40B4-BE49-F238E27FC236}">
                <a16:creationId xmlns:a16="http://schemas.microsoft.com/office/drawing/2014/main" id="{61069CA0-E0AB-99C6-10DB-13AAC019DD7D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11363"/>
            <a:ext cx="7273638" cy="4155757"/>
          </a:xfrm>
        </p:spPr>
        <p:txBody>
          <a:bodyPr rtlCol="0"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lang="es-ES" sz="2000"/>
            </a:lvl1pPr>
            <a:lvl2pPr>
              <a:spcBef>
                <a:spcPts val="0"/>
              </a:spcBef>
              <a:spcAft>
                <a:spcPts val="1200"/>
              </a:spcAft>
              <a:defRPr lang="es-ES" sz="1800"/>
            </a:lvl2pPr>
            <a:lvl3pPr>
              <a:spcBef>
                <a:spcPts val="0"/>
              </a:spcBef>
              <a:spcAft>
                <a:spcPts val="1200"/>
              </a:spcAft>
              <a:defRPr lang="es-ES" sz="1600"/>
            </a:lvl3pPr>
            <a:lvl4pPr>
              <a:spcBef>
                <a:spcPts val="0"/>
              </a:spcBef>
              <a:spcAft>
                <a:spcPts val="1200"/>
              </a:spcAft>
              <a:defRPr lang="es-ES" sz="1400"/>
            </a:lvl4pPr>
            <a:lvl5pPr>
              <a:spcBef>
                <a:spcPts val="0"/>
              </a:spcBef>
              <a:spcAft>
                <a:spcPts val="1200"/>
              </a:spcAft>
              <a:defRPr lang="es-ES" sz="1400"/>
            </a:lvl5pPr>
          </a:lstStyle>
          <a:p>
            <a:pPr lvl="0" rtl="0"/>
            <a:r>
              <a:rPr lang="es-ES"/>
              <a:t>Haga clic para agregar texto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5" name="Marcador de número de diapositiva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s-ES" sz="1200">
                <a:solidFill>
                  <a:schemeClr val="tx1"/>
                </a:solidFill>
              </a:defRPr>
            </a:lvl1pPr>
          </a:lstStyle>
          <a:p>
            <a:pPr rtl="0"/>
            <a:fld id="{B5CEABB6-07DC-46E8-9B57-56EC44A396E5}" type="slidenum">
              <a:rPr lang="es-ES" smtClean="0"/>
              <a:pPr rtl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8152138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, contenido e imagen a la izquierda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áfico 5">
            <a:extLst>
              <a:ext uri="{FF2B5EF4-FFF2-40B4-BE49-F238E27FC236}">
                <a16:creationId xmlns:a16="http://schemas.microsoft.com/office/drawing/2014/main" id="{4589277D-BC14-E7E0-5822-5575F563E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8039100" y="228600"/>
            <a:ext cx="4381500" cy="39243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FDB1BDE-C8F3-ACC0-740B-CBD812877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375285"/>
            <a:ext cx="4896678" cy="3624984"/>
          </a:xfrm>
        </p:spPr>
        <p:txBody>
          <a:bodyPr rtlCol="0" anchor="b">
            <a:normAutofit/>
          </a:bodyPr>
          <a:lstStyle>
            <a:lvl1pPr>
              <a:defRPr lang="es-ES" sz="48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11" name="Marcador de posición de imagen 10">
            <a:extLst>
              <a:ext uri="{FF2B5EF4-FFF2-40B4-BE49-F238E27FC236}">
                <a16:creationId xmlns:a16="http://schemas.microsoft.com/office/drawing/2014/main" id="{128597A3-47D0-F393-55D9-07FFD951F39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586 w 6096586"/>
              <a:gd name="connsiteY0" fmla="*/ 0 h 6858000"/>
              <a:gd name="connsiteX1" fmla="*/ 4054426 w 6096586"/>
              <a:gd name="connsiteY1" fmla="*/ 0 h 6858000"/>
              <a:gd name="connsiteX2" fmla="*/ 6096586 w 6096586"/>
              <a:gd name="connsiteY2" fmla="*/ 6858000 h 6858000"/>
              <a:gd name="connsiteX3" fmla="*/ 586 w 6096586"/>
              <a:gd name="connsiteY3" fmla="*/ 6858000 h 6858000"/>
              <a:gd name="connsiteX4" fmla="*/ 586 w 6096586"/>
              <a:gd name="connsiteY4" fmla="*/ 3669792 h 6858000"/>
              <a:gd name="connsiteX5" fmla="*/ 586 w 6096586"/>
              <a:gd name="connsiteY5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950976 w 6096000"/>
              <a:gd name="connsiteY3" fmla="*/ 6858000 h 6858000"/>
              <a:gd name="connsiteX4" fmla="*/ 0 w 6096000"/>
              <a:gd name="connsiteY4" fmla="*/ 3669792 h 6858000"/>
              <a:gd name="connsiteX5" fmla="*/ 0 w 6096000"/>
              <a:gd name="connsiteY5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950976 w 6096000"/>
              <a:gd name="connsiteY3" fmla="*/ 6858000 h 6858000"/>
              <a:gd name="connsiteX4" fmla="*/ 0 w 6096000"/>
              <a:gd name="connsiteY4" fmla="*/ 3669792 h 6858000"/>
              <a:gd name="connsiteX5" fmla="*/ 0 w 6096000"/>
              <a:gd name="connsiteY5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950976 w 6096000"/>
              <a:gd name="connsiteY3" fmla="*/ 6858000 h 6858000"/>
              <a:gd name="connsiteX4" fmla="*/ 0 w 6096000"/>
              <a:gd name="connsiteY4" fmla="*/ 3669792 h 6858000"/>
              <a:gd name="connsiteX5" fmla="*/ 0 w 6096000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4053840" y="0"/>
                </a:lnTo>
                <a:lnTo>
                  <a:pt x="6096000" y="6858000"/>
                </a:lnTo>
                <a:lnTo>
                  <a:pt x="950976" y="6858000"/>
                </a:lnTo>
                <a:lnTo>
                  <a:pt x="0" y="3669792"/>
                </a:lnTo>
                <a:lnTo>
                  <a:pt x="0" y="0"/>
                </a:lnTo>
                <a:close/>
              </a:path>
            </a:pathLst>
          </a:custGeom>
        </p:spPr>
        <p:txBody>
          <a:bodyPr rtlCol="0">
            <a:normAutofit/>
          </a:bodyPr>
          <a:lstStyle>
            <a:lvl1pPr marL="0" indent="0" algn="l">
              <a:buNone/>
              <a:defRPr lang="es-ES" sz="20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/>
              <a:t>Haga clic en el icono para agregar una imagen</a:t>
            </a:r>
          </a:p>
        </p:txBody>
      </p:sp>
      <p:sp>
        <p:nvSpPr>
          <p:cNvPr id="9" name="Marcador de contenido 10">
            <a:extLst>
              <a:ext uri="{FF2B5EF4-FFF2-40B4-BE49-F238E27FC236}">
                <a16:creationId xmlns:a16="http://schemas.microsoft.com/office/drawing/2014/main" id="{4BF260CE-C6E3-AE7A-DB8E-A72A1CF5B54E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096000" y="4172990"/>
            <a:ext cx="4896677" cy="2309726"/>
          </a:xfrm>
        </p:spPr>
        <p:txBody>
          <a:bodyPr rtlCol="0">
            <a:normAutofit/>
          </a:bodyPr>
          <a:lstStyle>
            <a:lvl1pPr marL="0" indent="0">
              <a:spcBef>
                <a:spcPts val="0"/>
              </a:spcBef>
              <a:spcAft>
                <a:spcPts val="1200"/>
              </a:spcAft>
              <a:buNone/>
              <a:defRPr lang="es-ES" sz="2000">
                <a:solidFill>
                  <a:schemeClr val="bg1"/>
                </a:solidFill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s-ES" sz="1800">
                <a:solidFill>
                  <a:schemeClr val="bg1"/>
                </a:solidFill>
              </a:defRPr>
            </a:lvl2pPr>
            <a:lvl3pPr marL="12001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s-ES" sz="1600">
                <a:solidFill>
                  <a:schemeClr val="bg1"/>
                </a:solidFill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s-ES" sz="1400">
                <a:solidFill>
                  <a:schemeClr val="bg1"/>
                </a:solidFill>
              </a:defRPr>
            </a:lvl4pPr>
            <a:lvl5pPr marL="21145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s-ES" sz="14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s-ES"/>
              <a:t>Haga clic para agregar texto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27891114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dos contenidos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áfico 7">
            <a:extLst>
              <a:ext uri="{FF2B5EF4-FFF2-40B4-BE49-F238E27FC236}">
                <a16:creationId xmlns:a16="http://schemas.microsoft.com/office/drawing/2014/main" id="{D6E20435-B9A5-359D-133D-5D3EED409C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55" t="41988" r="53993" b="33420"/>
          <a:stretch/>
        </p:blipFill>
        <p:spPr>
          <a:xfrm rot="10800000">
            <a:off x="9198864" y="-5"/>
            <a:ext cx="2993136" cy="1517907"/>
          </a:xfrm>
          <a:prstGeom prst="rect">
            <a:avLst/>
          </a:prstGeom>
        </p:spPr>
      </p:pic>
      <p:pic>
        <p:nvPicPr>
          <p:cNvPr id="9" name="Gráfico 8">
            <a:extLst>
              <a:ext uri="{FF2B5EF4-FFF2-40B4-BE49-F238E27FC236}">
                <a16:creationId xmlns:a16="http://schemas.microsoft.com/office/drawing/2014/main" id="{7B99CAE4-AA9B-52BA-7DE8-8245CE705D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5445" t="24819" r="46503"/>
          <a:stretch/>
        </p:blipFill>
        <p:spPr>
          <a:xfrm rot="16200000">
            <a:off x="961221" y="4525179"/>
            <a:ext cx="1371600" cy="3294042"/>
          </a:xfrm>
          <a:prstGeom prst="rect">
            <a:avLst/>
          </a:prstGeom>
        </p:spPr>
      </p:pic>
      <p:sp>
        <p:nvSpPr>
          <p:cNvPr id="10" name="Título 9">
            <a:extLst>
              <a:ext uri="{FF2B5EF4-FFF2-40B4-BE49-F238E27FC236}">
                <a16:creationId xmlns:a16="http://schemas.microsoft.com/office/drawing/2014/main" id="{28DFE681-710B-6FE5-B8E0-3BC9DB9F12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9" y="365125"/>
            <a:ext cx="10363201" cy="1629601"/>
          </a:xfrm>
        </p:spPr>
        <p:txBody>
          <a:bodyPr rtlCol="0">
            <a:normAutofit/>
          </a:bodyPr>
          <a:lstStyle>
            <a:lvl1pPr>
              <a:defRPr lang="es-ES" sz="3200"/>
            </a:lvl1pPr>
          </a:lstStyle>
          <a:p>
            <a:pPr rtl="0"/>
            <a:r>
              <a:rPr lang="es-ES"/>
              <a:t>Haga clic para agregar un título</a:t>
            </a:r>
          </a:p>
        </p:txBody>
      </p:sp>
      <p:sp>
        <p:nvSpPr>
          <p:cNvPr id="11" name="Marcador de contenido 10">
            <a:extLst>
              <a:ext uri="{FF2B5EF4-FFF2-40B4-BE49-F238E27FC236}">
                <a16:creationId xmlns:a16="http://schemas.microsoft.com/office/drawing/2014/main" id="{3FE383D3-6A16-1891-FF52-470B26B94042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4992709" cy="3747180"/>
          </a:xfrm>
        </p:spPr>
        <p:txBody>
          <a:bodyPr rtlCol="0"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lang="es-ES" sz="2000"/>
            </a:lvl1pPr>
            <a:lvl2pPr>
              <a:spcBef>
                <a:spcPts val="0"/>
              </a:spcBef>
              <a:spcAft>
                <a:spcPts val="1200"/>
              </a:spcAft>
              <a:defRPr lang="es-ES" sz="1800"/>
            </a:lvl2pPr>
            <a:lvl3pPr>
              <a:spcBef>
                <a:spcPts val="0"/>
              </a:spcBef>
              <a:spcAft>
                <a:spcPts val="1200"/>
              </a:spcAft>
              <a:defRPr lang="es-ES" sz="1600"/>
            </a:lvl3pPr>
            <a:lvl4pPr>
              <a:spcBef>
                <a:spcPts val="0"/>
              </a:spcBef>
              <a:spcAft>
                <a:spcPts val="1200"/>
              </a:spcAft>
              <a:defRPr lang="es-ES" sz="1400"/>
            </a:lvl4pPr>
            <a:lvl5pPr>
              <a:spcBef>
                <a:spcPts val="0"/>
              </a:spcBef>
              <a:spcAft>
                <a:spcPts val="1200"/>
              </a:spcAft>
              <a:defRPr lang="es-ES" sz="1400"/>
            </a:lvl5pPr>
          </a:lstStyle>
          <a:p>
            <a:pPr lvl="0" rtl="0"/>
            <a:r>
              <a:rPr lang="es-ES"/>
              <a:t>Haga clic para agregar texto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12" name="Marcador de contenido 10">
            <a:extLst>
              <a:ext uri="{FF2B5EF4-FFF2-40B4-BE49-F238E27FC236}">
                <a16:creationId xmlns:a16="http://schemas.microsoft.com/office/drawing/2014/main" id="{74B5EB04-CA6E-7417-56DF-A55B21E94B74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284891" y="2022250"/>
            <a:ext cx="4992709" cy="3747180"/>
          </a:xfrm>
        </p:spPr>
        <p:txBody>
          <a:bodyPr rtlCol="0"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lang="es-ES" sz="2000"/>
            </a:lvl1pPr>
            <a:lvl2pPr>
              <a:spcBef>
                <a:spcPts val="0"/>
              </a:spcBef>
              <a:spcAft>
                <a:spcPts val="1200"/>
              </a:spcAft>
              <a:defRPr lang="es-ES" sz="1800"/>
            </a:lvl2pPr>
            <a:lvl3pPr>
              <a:spcBef>
                <a:spcPts val="0"/>
              </a:spcBef>
              <a:spcAft>
                <a:spcPts val="1200"/>
              </a:spcAft>
              <a:defRPr lang="es-ES" sz="1600"/>
            </a:lvl3pPr>
            <a:lvl4pPr>
              <a:spcBef>
                <a:spcPts val="0"/>
              </a:spcBef>
              <a:spcAft>
                <a:spcPts val="1200"/>
              </a:spcAft>
              <a:defRPr lang="es-ES" sz="1400"/>
            </a:lvl4pPr>
            <a:lvl5pPr>
              <a:spcBef>
                <a:spcPts val="0"/>
              </a:spcBef>
              <a:spcAft>
                <a:spcPts val="1200"/>
              </a:spcAft>
              <a:defRPr lang="es-ES" sz="1400"/>
            </a:lvl5pPr>
          </a:lstStyle>
          <a:p>
            <a:pPr lvl="0" rtl="0"/>
            <a:r>
              <a:rPr lang="es-ES"/>
              <a:t>Haga clic para agregar texto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5" name="Marcador de número de diapositiva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s-ES" sz="1200">
                <a:solidFill>
                  <a:schemeClr val="tx1"/>
                </a:solidFill>
              </a:defRPr>
            </a:lvl1pPr>
          </a:lstStyle>
          <a:p>
            <a:pPr rtl="0"/>
            <a:fld id="{B5CEABB6-07DC-46E8-9B57-56EC44A396E5}" type="slidenum">
              <a:rPr lang="es-ES" smtClean="0"/>
              <a:pPr rtl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4177926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dos contenido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áfico 7">
            <a:extLst>
              <a:ext uri="{FF2B5EF4-FFF2-40B4-BE49-F238E27FC236}">
                <a16:creationId xmlns:a16="http://schemas.microsoft.com/office/drawing/2014/main" id="{A783FA55-EF1D-66CF-8FD5-29086D71E6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81" t="40714" r="61027" b="44471"/>
          <a:stretch/>
        </p:blipFill>
        <p:spPr>
          <a:xfrm rot="10800000" flipV="1">
            <a:off x="-26830" y="5950040"/>
            <a:ext cx="2513521" cy="914400"/>
          </a:xfrm>
          <a:prstGeom prst="rect">
            <a:avLst/>
          </a:prstGeom>
        </p:spPr>
      </p:pic>
      <p:pic>
        <p:nvPicPr>
          <p:cNvPr id="9" name="Gráfico 8">
            <a:extLst>
              <a:ext uri="{FF2B5EF4-FFF2-40B4-BE49-F238E27FC236}">
                <a16:creationId xmlns:a16="http://schemas.microsoft.com/office/drawing/2014/main" id="{542CEFED-8DE0-0155-A5B6-A44051A6D0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8883" t="18052" r="46636"/>
          <a:stretch/>
        </p:blipFill>
        <p:spPr>
          <a:xfrm rot="16200000" flipH="1" flipV="1">
            <a:off x="9553763" y="-952310"/>
            <a:ext cx="1685928" cy="3590547"/>
          </a:xfrm>
          <a:prstGeom prst="rect">
            <a:avLst/>
          </a:prstGeom>
        </p:spPr>
      </p:pic>
      <p:sp>
        <p:nvSpPr>
          <p:cNvPr id="10" name="Título 9">
            <a:extLst>
              <a:ext uri="{FF2B5EF4-FFF2-40B4-BE49-F238E27FC236}">
                <a16:creationId xmlns:a16="http://schemas.microsoft.com/office/drawing/2014/main" id="{57FC493E-284F-ADBA-D92D-883CAB13AD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8" y="365125"/>
            <a:ext cx="10439401" cy="1617017"/>
          </a:xfrm>
        </p:spPr>
        <p:txBody>
          <a:bodyPr rtlCol="0">
            <a:normAutofit/>
          </a:bodyPr>
          <a:lstStyle>
            <a:lvl1pPr>
              <a:defRPr lang="es-ES" sz="3200"/>
            </a:lvl1pPr>
          </a:lstStyle>
          <a:p>
            <a:pPr rtl="0"/>
            <a:r>
              <a:rPr lang="es-ES"/>
              <a:t>Haga clic para agregar un título</a:t>
            </a:r>
          </a:p>
        </p:txBody>
      </p:sp>
      <p:sp>
        <p:nvSpPr>
          <p:cNvPr id="11" name="Marcador de contenido 10">
            <a:extLst>
              <a:ext uri="{FF2B5EF4-FFF2-40B4-BE49-F238E27FC236}">
                <a16:creationId xmlns:a16="http://schemas.microsoft.com/office/drawing/2014/main" id="{4B8B2035-4AA9-D25E-9F15-3ED36F734D1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3310129" cy="3747180"/>
          </a:xfrm>
        </p:spPr>
        <p:txBody>
          <a:bodyPr rtlCol="0"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lang="es-ES" sz="2000" b="1"/>
            </a:lvl1pPr>
            <a:lvl2pPr>
              <a:spcBef>
                <a:spcPts val="0"/>
              </a:spcBef>
              <a:spcAft>
                <a:spcPts val="1200"/>
              </a:spcAft>
              <a:defRPr lang="es-ES" sz="1800" b="1"/>
            </a:lvl2pPr>
            <a:lvl3pPr>
              <a:spcBef>
                <a:spcPts val="0"/>
              </a:spcBef>
              <a:spcAft>
                <a:spcPts val="1200"/>
              </a:spcAft>
              <a:defRPr lang="es-ES" sz="1600" b="1"/>
            </a:lvl3pPr>
            <a:lvl4pPr>
              <a:spcBef>
                <a:spcPts val="0"/>
              </a:spcBef>
              <a:spcAft>
                <a:spcPts val="1200"/>
              </a:spcAft>
              <a:defRPr lang="es-ES" sz="1400" b="1"/>
            </a:lvl4pPr>
            <a:lvl5pPr>
              <a:spcBef>
                <a:spcPts val="0"/>
              </a:spcBef>
              <a:spcAft>
                <a:spcPts val="1200"/>
              </a:spcAft>
              <a:defRPr lang="es-ES" sz="1400" b="1"/>
            </a:lvl5pPr>
          </a:lstStyle>
          <a:p>
            <a:pPr lvl="0" rtl="0"/>
            <a:r>
              <a:rPr lang="es-ES"/>
              <a:t>Haga clic para agregar texto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12" name="Marcador de contenido 10">
            <a:extLst>
              <a:ext uri="{FF2B5EF4-FFF2-40B4-BE49-F238E27FC236}">
                <a16:creationId xmlns:a16="http://schemas.microsoft.com/office/drawing/2014/main" id="{6A694422-6B3E-3D80-AC41-FD1CED52ACAB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602310" y="2018120"/>
            <a:ext cx="6751489" cy="3747180"/>
          </a:xfrm>
        </p:spPr>
        <p:txBody>
          <a:bodyPr rtlCol="0"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lang="es-ES" sz="2000"/>
            </a:lvl1pPr>
            <a:lvl2pPr>
              <a:spcBef>
                <a:spcPts val="0"/>
              </a:spcBef>
              <a:spcAft>
                <a:spcPts val="1200"/>
              </a:spcAft>
              <a:defRPr lang="es-ES" sz="1800"/>
            </a:lvl2pPr>
            <a:lvl3pPr>
              <a:spcBef>
                <a:spcPts val="0"/>
              </a:spcBef>
              <a:spcAft>
                <a:spcPts val="1200"/>
              </a:spcAft>
              <a:defRPr lang="es-ES" sz="1600"/>
            </a:lvl3pPr>
            <a:lvl4pPr>
              <a:spcBef>
                <a:spcPts val="0"/>
              </a:spcBef>
              <a:spcAft>
                <a:spcPts val="1200"/>
              </a:spcAft>
              <a:defRPr lang="es-ES" sz="1400"/>
            </a:lvl4pPr>
            <a:lvl5pPr>
              <a:spcBef>
                <a:spcPts val="0"/>
              </a:spcBef>
              <a:spcAft>
                <a:spcPts val="1200"/>
              </a:spcAft>
              <a:defRPr lang="es-ES" sz="1400"/>
            </a:lvl5pPr>
          </a:lstStyle>
          <a:p>
            <a:pPr lvl="0" rtl="0"/>
            <a:r>
              <a:rPr lang="es-ES"/>
              <a:t>Haga clic para agregar texto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5" name="Marcador de número de diapositiva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s-ES" sz="1200">
                <a:solidFill>
                  <a:schemeClr val="tx1"/>
                </a:solidFill>
              </a:defRPr>
            </a:lvl1pPr>
          </a:lstStyle>
          <a:p>
            <a:pPr rtl="0"/>
            <a:fld id="{B5CEABB6-07DC-46E8-9B57-56EC44A396E5}" type="slidenum">
              <a:rPr lang="es-ES" smtClean="0"/>
              <a:pPr rtl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828138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, contenido e imagen a la derecha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áfico 7">
            <a:extLst>
              <a:ext uri="{FF2B5EF4-FFF2-40B4-BE49-F238E27FC236}">
                <a16:creationId xmlns:a16="http://schemas.microsoft.com/office/drawing/2014/main" id="{48DBD2A1-633E-7A22-751B-5CEFCA93F2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7703" t="485" b="67543"/>
          <a:stretch/>
        </p:blipFill>
        <p:spPr>
          <a:xfrm rot="5400000">
            <a:off x="-115162" y="115164"/>
            <a:ext cx="1895058" cy="1664735"/>
          </a:xfrm>
          <a:prstGeom prst="rect">
            <a:avLst/>
          </a:prstGeom>
        </p:spPr>
      </p:pic>
      <p:sp>
        <p:nvSpPr>
          <p:cNvPr id="9" name="Título 8">
            <a:extLst>
              <a:ext uri="{FF2B5EF4-FFF2-40B4-BE49-F238E27FC236}">
                <a16:creationId xmlns:a16="http://schemas.microsoft.com/office/drawing/2014/main" id="{3E7BF4D0-D641-9859-157D-B9094EF3DA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6385" y="446313"/>
            <a:ext cx="5179615" cy="1448747"/>
          </a:xfrm>
        </p:spPr>
        <p:txBody>
          <a:bodyPr rtlCol="0">
            <a:normAutofit/>
          </a:bodyPr>
          <a:lstStyle>
            <a:lvl1pPr>
              <a:defRPr lang="es-ES" sz="3200"/>
            </a:lvl1pPr>
          </a:lstStyle>
          <a:p>
            <a:pPr rtl="0"/>
            <a:r>
              <a:rPr lang="es-ES"/>
              <a:t>Haga clic para agregar un título</a:t>
            </a:r>
          </a:p>
        </p:txBody>
      </p:sp>
      <p:sp>
        <p:nvSpPr>
          <p:cNvPr id="10" name="Marcador de contenido 10">
            <a:extLst>
              <a:ext uri="{FF2B5EF4-FFF2-40B4-BE49-F238E27FC236}">
                <a16:creationId xmlns:a16="http://schemas.microsoft.com/office/drawing/2014/main" id="{115AE488-757F-4C5A-7733-85C1D1EA98D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5181600" cy="3747180"/>
          </a:xfrm>
        </p:spPr>
        <p:txBody>
          <a:bodyPr rtlCol="0"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lang="es-ES" sz="2000" b="0"/>
            </a:lvl1pPr>
            <a:lvl2pPr>
              <a:spcBef>
                <a:spcPts val="0"/>
              </a:spcBef>
              <a:spcAft>
                <a:spcPts val="1200"/>
              </a:spcAft>
              <a:defRPr lang="es-ES" sz="1800" b="0"/>
            </a:lvl2pPr>
            <a:lvl3pPr>
              <a:spcBef>
                <a:spcPts val="0"/>
              </a:spcBef>
              <a:spcAft>
                <a:spcPts val="1200"/>
              </a:spcAft>
              <a:defRPr lang="es-ES" sz="1600" b="0"/>
            </a:lvl3pPr>
            <a:lvl4pPr>
              <a:spcBef>
                <a:spcPts val="0"/>
              </a:spcBef>
              <a:spcAft>
                <a:spcPts val="1200"/>
              </a:spcAft>
              <a:defRPr lang="es-ES" sz="1400" b="0"/>
            </a:lvl4pPr>
            <a:lvl5pPr>
              <a:spcBef>
                <a:spcPts val="0"/>
              </a:spcBef>
              <a:spcAft>
                <a:spcPts val="1200"/>
              </a:spcAft>
              <a:defRPr lang="es-ES" sz="1400" b="0"/>
            </a:lvl5pPr>
          </a:lstStyle>
          <a:p>
            <a:pPr lvl="0" rtl="0"/>
            <a:r>
              <a:rPr lang="es-ES"/>
              <a:t>Haga clic para agregar texto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5" name="Marcador de número de diapositiva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s-ES" sz="1200">
                <a:solidFill>
                  <a:schemeClr val="tx1"/>
                </a:solidFill>
              </a:defRPr>
            </a:lvl1pPr>
          </a:lstStyle>
          <a:p>
            <a:pPr rtl="0"/>
            <a:fld id="{B5CEABB6-07DC-46E8-9B57-56EC44A396E5}" type="slidenum">
              <a:rPr lang="es-ES" smtClean="0"/>
              <a:pPr rtl="0"/>
              <a:t>‹Nº›</a:t>
            </a:fld>
            <a:endParaRPr lang="es-ES" dirty="0"/>
          </a:p>
        </p:txBody>
      </p:sp>
      <p:sp>
        <p:nvSpPr>
          <p:cNvPr id="12" name="Marcador de posición de imagen 11">
            <a:extLst>
              <a:ext uri="{FF2B5EF4-FFF2-40B4-BE49-F238E27FC236}">
                <a16:creationId xmlns:a16="http://schemas.microsoft.com/office/drawing/2014/main" id="{39DD264F-42B5-DBB0-9839-DB4C6827ED7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76950" y="0"/>
            <a:ext cx="6115050" cy="6868886"/>
          </a:xfrm>
          <a:custGeom>
            <a:avLst/>
            <a:gdLst>
              <a:gd name="connsiteX0" fmla="*/ 0 w 6115050"/>
              <a:gd name="connsiteY0" fmla="*/ 0 h 6858000"/>
              <a:gd name="connsiteX1" fmla="*/ 6115050 w 6115050"/>
              <a:gd name="connsiteY1" fmla="*/ 0 h 6858000"/>
              <a:gd name="connsiteX2" fmla="*/ 6115050 w 6115050"/>
              <a:gd name="connsiteY2" fmla="*/ 6858000 h 6858000"/>
              <a:gd name="connsiteX3" fmla="*/ 0 w 6115050"/>
              <a:gd name="connsiteY3" fmla="*/ 6858000 h 6858000"/>
              <a:gd name="connsiteX4" fmla="*/ 0 w 6115050"/>
              <a:gd name="connsiteY4" fmla="*/ 0 h 6858000"/>
              <a:gd name="connsiteX0" fmla="*/ 2024742 w 6115050"/>
              <a:gd name="connsiteY0" fmla="*/ 0 h 6858000"/>
              <a:gd name="connsiteX1" fmla="*/ 6115050 w 6115050"/>
              <a:gd name="connsiteY1" fmla="*/ 0 h 6858000"/>
              <a:gd name="connsiteX2" fmla="*/ 6115050 w 6115050"/>
              <a:gd name="connsiteY2" fmla="*/ 6858000 h 6858000"/>
              <a:gd name="connsiteX3" fmla="*/ 0 w 6115050"/>
              <a:gd name="connsiteY3" fmla="*/ 6858000 h 6858000"/>
              <a:gd name="connsiteX4" fmla="*/ 2024742 w 6115050"/>
              <a:gd name="connsiteY4" fmla="*/ 0 h 6858000"/>
              <a:gd name="connsiteX0" fmla="*/ 2024742 w 6115050"/>
              <a:gd name="connsiteY0" fmla="*/ 0 h 6858000"/>
              <a:gd name="connsiteX1" fmla="*/ 6115050 w 6115050"/>
              <a:gd name="connsiteY1" fmla="*/ 0 h 6858000"/>
              <a:gd name="connsiteX2" fmla="*/ 6115050 w 6115050"/>
              <a:gd name="connsiteY2" fmla="*/ 3603171 h 6858000"/>
              <a:gd name="connsiteX3" fmla="*/ 6115050 w 6115050"/>
              <a:gd name="connsiteY3" fmla="*/ 6858000 h 6858000"/>
              <a:gd name="connsiteX4" fmla="*/ 0 w 6115050"/>
              <a:gd name="connsiteY4" fmla="*/ 6858000 h 6858000"/>
              <a:gd name="connsiteX5" fmla="*/ 2024742 w 6115050"/>
              <a:gd name="connsiteY5" fmla="*/ 0 h 6858000"/>
              <a:gd name="connsiteX0" fmla="*/ 2024742 w 6115050"/>
              <a:gd name="connsiteY0" fmla="*/ 0 h 6868886"/>
              <a:gd name="connsiteX1" fmla="*/ 6115050 w 6115050"/>
              <a:gd name="connsiteY1" fmla="*/ 0 h 6868886"/>
              <a:gd name="connsiteX2" fmla="*/ 6115050 w 6115050"/>
              <a:gd name="connsiteY2" fmla="*/ 3603171 h 6868886"/>
              <a:gd name="connsiteX3" fmla="*/ 5157107 w 6115050"/>
              <a:gd name="connsiteY3" fmla="*/ 6868886 h 6868886"/>
              <a:gd name="connsiteX4" fmla="*/ 0 w 6115050"/>
              <a:gd name="connsiteY4" fmla="*/ 6858000 h 6868886"/>
              <a:gd name="connsiteX5" fmla="*/ 2024742 w 6115050"/>
              <a:gd name="connsiteY5" fmla="*/ 0 h 6868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115050" h="6868886">
                <a:moveTo>
                  <a:pt x="2024742" y="0"/>
                </a:moveTo>
                <a:lnTo>
                  <a:pt x="6115050" y="0"/>
                </a:lnTo>
                <a:lnTo>
                  <a:pt x="6115050" y="3603171"/>
                </a:lnTo>
                <a:lnTo>
                  <a:pt x="5157107" y="6868886"/>
                </a:lnTo>
                <a:lnTo>
                  <a:pt x="0" y="6858000"/>
                </a:lnTo>
                <a:lnTo>
                  <a:pt x="2024742" y="0"/>
                </a:lnTo>
                <a:close/>
              </a:path>
            </a:pathLst>
          </a:custGeom>
        </p:spPr>
        <p:txBody>
          <a:bodyPr rtlCol="0">
            <a:normAutofit/>
          </a:bodyPr>
          <a:lstStyle>
            <a:lvl1pPr marL="0" indent="0" algn="r">
              <a:buNone/>
              <a:defRPr lang="es-ES" sz="2000"/>
            </a:lvl1pPr>
          </a:lstStyle>
          <a:p>
            <a:pPr rtl="0"/>
            <a:r>
              <a:rPr lang="es-ES"/>
              <a:t>Haga clic en el icono para agregar una imagen</a:t>
            </a:r>
          </a:p>
        </p:txBody>
      </p:sp>
    </p:spTree>
    <p:extLst>
      <p:ext uri="{BB962C8B-B14F-4D97-AF65-F5344CB8AC3E}">
        <p14:creationId xmlns:p14="http://schemas.microsoft.com/office/powerpoint/2010/main" val="34670084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s-ES"/>
            </a:defPPr>
          </a:lstStyle>
          <a:p>
            <a:pPr rtl="0"/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es-ES"/>
            </a:defPPr>
          </a:lstStyle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s-ES"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es-E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es-ES"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es-ES"/>
              <a:t>Presentación de lanzamiento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s-ES"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es-ES" smtClean="0"/>
              <a:pPr rtl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28452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  <p:sldLayoutId id="2147483718" r:id="rId12"/>
    <p:sldLayoutId id="2147483706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s-ES"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s-ES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8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0.png"/><Relationship Id="rId5" Type="http://schemas.openxmlformats.org/officeDocument/2006/relationships/image" Target="../media/image27.png"/><Relationship Id="rId4" Type="http://schemas.openxmlformats.org/officeDocument/2006/relationships/image" Target="../media/image29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2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2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1.png"/><Relationship Id="rId4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5440D96-BFFB-05BD-30ED-0352500CD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4723" y="2773681"/>
            <a:ext cx="6185637" cy="3200400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 dirty="0"/>
              <a:t>UTN-FRGP</a:t>
            </a:r>
            <a:br>
              <a:rPr lang="es-ES" dirty="0"/>
            </a:br>
            <a:r>
              <a:rPr lang="es-ES" dirty="0"/>
              <a:t>Ingles 1</a:t>
            </a:r>
            <a:br>
              <a:rPr lang="es-ES" dirty="0"/>
            </a:br>
            <a:r>
              <a:rPr lang="es-ES" dirty="0"/>
              <a:t>Final </a:t>
            </a:r>
            <a:r>
              <a:rPr lang="en-US" dirty="0"/>
              <a:t>Presentation</a:t>
            </a:r>
          </a:p>
        </p:txBody>
      </p:sp>
      <p:pic>
        <p:nvPicPr>
          <p:cNvPr id="1026" name="Picture 2" descr="UTN FRGP -">
            <a:extLst>
              <a:ext uri="{FF2B5EF4-FFF2-40B4-BE49-F238E27FC236}">
                <a16:creationId xmlns:a16="http://schemas.microsoft.com/office/drawing/2014/main" id="{49A782E4-C0E6-01BA-ED3E-60FC86E747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9257" y="196645"/>
            <a:ext cx="961103" cy="961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53900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18E4F0B-A6EB-861C-1C34-CAA9BDE47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6447" y="245980"/>
            <a:ext cx="3252048" cy="1646555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 sz="3200" dirty="0" err="1"/>
              <a:t>Introduction</a:t>
            </a:r>
            <a:r>
              <a:rPr lang="es-ES" sz="3200" dirty="0"/>
              <a:t> </a:t>
            </a:r>
          </a:p>
        </p:txBody>
      </p: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25818F75-1B1E-89E4-473C-39CC78CCFACE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617485" y="-93280"/>
            <a:ext cx="5525972" cy="7815702"/>
          </a:xfr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FE0D061-7327-A55C-AF6A-A95C24DD8B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B5CEABB6-07DC-46E8-9B57-56EC44A396E5}" type="slidenum">
              <a:rPr lang="es-ES" smtClean="0"/>
              <a:pPr rtl="0"/>
              <a:t>2</a:t>
            </a:fld>
            <a:endParaRPr lang="es-ES" dirty="0"/>
          </a:p>
        </p:txBody>
      </p:sp>
      <p:pic>
        <p:nvPicPr>
          <p:cNvPr id="10" name="Picture 2" descr="UTN FRGP -">
            <a:extLst>
              <a:ext uri="{FF2B5EF4-FFF2-40B4-BE49-F238E27FC236}">
                <a16:creationId xmlns:a16="http://schemas.microsoft.com/office/drawing/2014/main" id="{5CC5EF07-5567-677F-E883-33EE65A5E5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4895" y="108155"/>
            <a:ext cx="961103" cy="961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2FCAC12F-34B5-913D-A6ED-7538366B53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89960" y="1676374"/>
            <a:ext cx="2634490" cy="1646556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96ED251-685A-C9AA-110F-9AD7267954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7750" y="3527357"/>
            <a:ext cx="2718897" cy="2718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Tech - Free buildings icons">
            <a:extLst>
              <a:ext uri="{FF2B5EF4-FFF2-40B4-BE49-F238E27FC236}">
                <a16:creationId xmlns:a16="http://schemas.microsoft.com/office/drawing/2014/main" id="{F7D001ED-2A42-97BF-DFDE-00CEF2CA59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0772" y="4273518"/>
            <a:ext cx="1226574" cy="1226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0006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20 de marzo icono de calendario 20 de marzo calendario Fecha Mes icono  vector ilustrador | Vector Premium">
            <a:extLst>
              <a:ext uri="{FF2B5EF4-FFF2-40B4-BE49-F238E27FC236}">
                <a16:creationId xmlns:a16="http://schemas.microsoft.com/office/drawing/2014/main" id="{DF870FAE-9591-26F7-3046-F256C0CCD2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7554" y="2156236"/>
            <a:ext cx="1526151" cy="1526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DBDB0AE-5ADD-1975-6BDD-3860892507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7133" y="603458"/>
            <a:ext cx="1858299" cy="727453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 dirty="0" err="1"/>
              <a:t>History</a:t>
            </a:r>
            <a:endParaRPr lang="es-E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4D27E5DB-AFB6-9088-87C9-1F671C0B03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fld id="{B5CEABB6-07DC-46E8-9B57-56EC44A396E5}" type="slidenum">
              <a:rPr lang="es-ES" smtClean="0"/>
              <a:pPr rtl="0"/>
              <a:t>3</a:t>
            </a:fld>
            <a:endParaRPr lang="es-ES" dirty="0"/>
          </a:p>
        </p:txBody>
      </p:sp>
      <p:pic>
        <p:nvPicPr>
          <p:cNvPr id="10" name="Picture 2" descr="UTN FRGP -">
            <a:extLst>
              <a:ext uri="{FF2B5EF4-FFF2-40B4-BE49-F238E27FC236}">
                <a16:creationId xmlns:a16="http://schemas.microsoft.com/office/drawing/2014/main" id="{8C458F0F-44AA-2CA0-B16F-AD28A56D5A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829" y="131475"/>
            <a:ext cx="961103" cy="961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Marcador de contenido 2">
            <a:extLst>
              <a:ext uri="{FF2B5EF4-FFF2-40B4-BE49-F238E27FC236}">
                <a16:creationId xmlns:a16="http://schemas.microsoft.com/office/drawing/2014/main" id="{C40F1D81-27F9-A8AB-BEAB-7560B8CCC49E}"/>
              </a:ext>
            </a:extLst>
          </p:cNvPr>
          <p:cNvSpPr txBox="1">
            <a:spLocks/>
          </p:cNvSpPr>
          <p:nvPr/>
        </p:nvSpPr>
        <p:spPr>
          <a:xfrm>
            <a:off x="5605285" y="1592316"/>
            <a:ext cx="2064775" cy="7274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es-ES"/>
            </a:defPPr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s-ES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s-ES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s-ES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s-ES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2800" noProof="1"/>
              <a:t>El Talar city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48A3881-A2C2-7169-A5F5-8F11840ED3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0098" y="1764160"/>
            <a:ext cx="3538715" cy="3686958"/>
          </a:xfrm>
          <a:prstGeom prst="rect">
            <a:avLst/>
          </a:prstGeom>
        </p:spPr>
      </p:pic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3D4BB029-2BFE-8AF0-5960-841662169CCE}"/>
              </a:ext>
            </a:extLst>
          </p:cNvPr>
          <p:cNvCxnSpPr>
            <a:cxnSpLocks/>
          </p:cNvCxnSpPr>
          <p:nvPr/>
        </p:nvCxnSpPr>
        <p:spPr>
          <a:xfrm flipV="1">
            <a:off x="2998839" y="1847955"/>
            <a:ext cx="2478627" cy="18391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Imagen 7">
            <a:extLst>
              <a:ext uri="{FF2B5EF4-FFF2-40B4-BE49-F238E27FC236}">
                <a16:creationId xmlns:a16="http://schemas.microsoft.com/office/drawing/2014/main" id="{A921EF6B-A172-A0C4-7FD9-9FD5EF9D77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01880" y="3414761"/>
            <a:ext cx="1369114" cy="2433047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27870384-D673-AE0C-8207-DB4E6A37EF6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87927" y="3590239"/>
            <a:ext cx="1691229" cy="2257569"/>
          </a:xfrm>
          <a:prstGeom prst="rect">
            <a:avLst/>
          </a:prstGeom>
        </p:spPr>
      </p:pic>
      <p:sp>
        <p:nvSpPr>
          <p:cNvPr id="11" name="Marcador de contenido 2">
            <a:extLst>
              <a:ext uri="{FF2B5EF4-FFF2-40B4-BE49-F238E27FC236}">
                <a16:creationId xmlns:a16="http://schemas.microsoft.com/office/drawing/2014/main" id="{BEC98EC3-DF43-370A-4B2C-62B83305332E}"/>
              </a:ext>
            </a:extLst>
          </p:cNvPr>
          <p:cNvSpPr txBox="1">
            <a:spLocks/>
          </p:cNvSpPr>
          <p:nvPr/>
        </p:nvSpPr>
        <p:spPr>
          <a:xfrm>
            <a:off x="5810409" y="5847808"/>
            <a:ext cx="3138103" cy="8618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s-ES"/>
            </a:defPPr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s-ES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s-ES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s-ES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s-ES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" sz="2400" noProof="1"/>
              <a:t>dynamic duo programmer-designer</a:t>
            </a:r>
          </a:p>
        </p:txBody>
      </p:sp>
    </p:spTree>
    <p:extLst>
      <p:ext uri="{BB962C8B-B14F-4D97-AF65-F5344CB8AC3E}">
        <p14:creationId xmlns:p14="http://schemas.microsoft.com/office/powerpoint/2010/main" val="14206806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75DADF2-8E4D-6C0E-0FA2-C5228AF29C1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14400" y="1799656"/>
            <a:ext cx="4817534" cy="1406750"/>
          </a:xfrm>
        </p:spPr>
        <p:txBody>
          <a:bodyPr rtlCol="0">
            <a:normAutofit/>
          </a:bodyPr>
          <a:lstStyle>
            <a:defPPr>
              <a:defRPr lang="es-ES"/>
            </a:defPPr>
          </a:lstStyle>
          <a:p>
            <a:pPr rtl="0"/>
            <a:r>
              <a:rPr lang="es-ES" sz="2800" noProof="1"/>
              <a:t>First Game: </a:t>
            </a:r>
            <a:br>
              <a:rPr lang="es-ES" sz="2800" noProof="1"/>
            </a:br>
            <a:r>
              <a:rPr lang="es-ES" sz="2800" noProof="1"/>
              <a:t>Tortuguero Adventure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D4FFC83-A1E8-FCEA-2C47-38C5ADAEA1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fld id="{B5CEABB6-07DC-46E8-9B57-56EC44A396E5}" type="slidenum">
              <a:rPr lang="es-ES" smtClean="0"/>
              <a:pPr rtl="0"/>
              <a:t>4</a:t>
            </a:fld>
            <a:endParaRPr lang="es-ES" dirty="0"/>
          </a:p>
        </p:txBody>
      </p:sp>
      <p:sp>
        <p:nvSpPr>
          <p:cNvPr id="6" name="AutoShape 2">
            <a:extLst>
              <a:ext uri="{FF2B5EF4-FFF2-40B4-BE49-F238E27FC236}">
                <a16:creationId xmlns:a16="http://schemas.microsoft.com/office/drawing/2014/main" id="{5EC1608F-C838-A7B3-E376-D9218FACF5E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4">
            <a:extLst>
              <a:ext uri="{FF2B5EF4-FFF2-40B4-BE49-F238E27FC236}">
                <a16:creationId xmlns:a16="http://schemas.microsoft.com/office/drawing/2014/main" id="{98A48911-D1CB-FD3A-CBC3-56FA5A307CB1}"/>
              </a:ext>
            </a:extLst>
          </p:cNvPr>
          <p:cNvSpPr>
            <a:spLocks noGrp="1" noChangeAspect="1" noChangeArrowheads="1"/>
          </p:cNvSpPr>
          <p:nvPr>
            <p:ph type="title"/>
          </p:nvPr>
        </p:nvSpPr>
        <p:spPr bwMode="auto">
          <a:xfrm>
            <a:off x="3475865" y="717779"/>
            <a:ext cx="4935469" cy="1081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0000"/>
          </a:bodyPr>
          <a:lstStyle/>
          <a:p>
            <a:pPr algn="ctr"/>
            <a:r>
              <a:rPr lang="en-US" i="1" dirty="0"/>
              <a:t>How did</a:t>
            </a:r>
            <a:r>
              <a:rPr lang="en-US" dirty="0"/>
              <a:t> the company start </a:t>
            </a:r>
            <a:r>
              <a:rPr lang="en-US" i="1" dirty="0"/>
              <a:t>its activities?</a:t>
            </a:r>
            <a:br>
              <a:rPr lang="en-US" dirty="0"/>
            </a:br>
            <a:br>
              <a:rPr lang="es-ES" i="1" dirty="0"/>
            </a:br>
            <a:br>
              <a:rPr lang="es-ES" dirty="0"/>
            </a:br>
            <a:endParaRPr lang="en-US" dirty="0"/>
          </a:p>
        </p:txBody>
      </p:sp>
      <p:pic>
        <p:nvPicPr>
          <p:cNvPr id="11" name="Imagen 10" descr="Gráfico, Histograma&#10;&#10;Descripción generada automáticamente">
            <a:extLst>
              <a:ext uri="{FF2B5EF4-FFF2-40B4-BE49-F238E27FC236}">
                <a16:creationId xmlns:a16="http://schemas.microsoft.com/office/drawing/2014/main" id="{237F1698-D2B6-2358-0668-9FF13B4F93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951" y="2569997"/>
            <a:ext cx="3124858" cy="3124858"/>
          </a:xfrm>
          <a:prstGeom prst="rect">
            <a:avLst/>
          </a:prstGeom>
        </p:spPr>
      </p:pic>
      <p:sp>
        <p:nvSpPr>
          <p:cNvPr id="12" name="Marcador de contenido 2">
            <a:extLst>
              <a:ext uri="{FF2B5EF4-FFF2-40B4-BE49-F238E27FC236}">
                <a16:creationId xmlns:a16="http://schemas.microsoft.com/office/drawing/2014/main" id="{A71A4695-860F-B19F-5DD3-4421F789F75E}"/>
              </a:ext>
            </a:extLst>
          </p:cNvPr>
          <p:cNvSpPr txBox="1">
            <a:spLocks/>
          </p:cNvSpPr>
          <p:nvPr/>
        </p:nvSpPr>
        <p:spPr>
          <a:xfrm>
            <a:off x="6135055" y="2576754"/>
            <a:ext cx="5452351" cy="14067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es-ES"/>
            </a:defPPr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s-ES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s-ES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s-ES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s-ES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800" noProof="1"/>
              <a:t>Expansion market:</a:t>
            </a:r>
            <a:br>
              <a:rPr lang="es-ES" sz="2800" noProof="1"/>
            </a:br>
            <a:r>
              <a:rPr lang="es-ES" sz="2800" noProof="1"/>
              <a:t>Merchardise about of Tortuguero</a:t>
            </a:r>
          </a:p>
        </p:txBody>
      </p:sp>
      <p:pic>
        <p:nvPicPr>
          <p:cNvPr id="13" name="Picture 2" descr="UTN FRGP -">
            <a:extLst>
              <a:ext uri="{FF2B5EF4-FFF2-40B4-BE49-F238E27FC236}">
                <a16:creationId xmlns:a16="http://schemas.microsoft.com/office/drawing/2014/main" id="{1C21682B-7A3D-DB2A-4555-2D7B15B177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829" y="131475"/>
            <a:ext cx="961103" cy="961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D9784D6C-E91F-D6DF-F59A-7E8D5C1E32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8935774" y="4024979"/>
            <a:ext cx="1902697" cy="2539853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FC504FD1-3794-85D9-4E0A-5A14484A85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01472" y="4058384"/>
            <a:ext cx="1784867" cy="2382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4034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BDB0AE-5ADD-1975-6BDD-3860892507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6462" y="828195"/>
            <a:ext cx="3765757" cy="727453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 dirty="0" err="1"/>
              <a:t>Present</a:t>
            </a:r>
            <a:endParaRPr lang="es-E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4D27E5DB-AFB6-9088-87C9-1F671C0B03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fld id="{B5CEABB6-07DC-46E8-9B57-56EC44A396E5}" type="slidenum">
              <a:rPr lang="es-ES" smtClean="0"/>
              <a:pPr rtl="0"/>
              <a:t>5</a:t>
            </a:fld>
            <a:endParaRPr lang="es-ES" dirty="0"/>
          </a:p>
        </p:txBody>
      </p:sp>
      <p:pic>
        <p:nvPicPr>
          <p:cNvPr id="5122" name="Picture 2" descr="▷ Motor Godot: Qué es, Ventajas y Cómo funciona 【 MMMAcademy © 】">
            <a:extLst>
              <a:ext uri="{FF2B5EF4-FFF2-40B4-BE49-F238E27FC236}">
                <a16:creationId xmlns:a16="http://schemas.microsoft.com/office/drawing/2014/main" id="{0D160626-D326-46BE-4CA9-90D8BB6F00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1807" y="2792290"/>
            <a:ext cx="3962400" cy="1601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UTN FRGP -">
            <a:extLst>
              <a:ext uri="{FF2B5EF4-FFF2-40B4-BE49-F238E27FC236}">
                <a16:creationId xmlns:a16="http://schemas.microsoft.com/office/drawing/2014/main" id="{8C458F0F-44AA-2CA0-B16F-AD28A56D5A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829" y="131475"/>
            <a:ext cx="961103" cy="961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Imagen 11" descr="Icono&#10;&#10;Descripción generada automáticamente">
            <a:extLst>
              <a:ext uri="{FF2B5EF4-FFF2-40B4-BE49-F238E27FC236}">
                <a16:creationId xmlns:a16="http://schemas.microsoft.com/office/drawing/2014/main" id="{58D5B416-D03F-86AD-F513-FAF7914211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25232" y="3270164"/>
            <a:ext cx="1871230" cy="1871230"/>
          </a:xfrm>
          <a:prstGeom prst="rect">
            <a:avLst/>
          </a:prstGeom>
        </p:spPr>
      </p:pic>
      <p:sp>
        <p:nvSpPr>
          <p:cNvPr id="13" name="Marcador de contenido 2">
            <a:extLst>
              <a:ext uri="{FF2B5EF4-FFF2-40B4-BE49-F238E27FC236}">
                <a16:creationId xmlns:a16="http://schemas.microsoft.com/office/drawing/2014/main" id="{6511CA31-81C4-58EF-C1F6-A8E8592B2392}"/>
              </a:ext>
            </a:extLst>
          </p:cNvPr>
          <p:cNvSpPr txBox="1">
            <a:spLocks/>
          </p:cNvSpPr>
          <p:nvPr/>
        </p:nvSpPr>
        <p:spPr>
          <a:xfrm>
            <a:off x="2407350" y="2542711"/>
            <a:ext cx="3106994" cy="72745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defPPr>
              <a:defRPr lang="es-ES"/>
            </a:defPPr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s-ES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s-ES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s-ES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s-ES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" sz="2800" noProof="1"/>
              <a:t>Developing app </a:t>
            </a:r>
            <a:br>
              <a:rPr lang="es-ES" sz="2800" noProof="1"/>
            </a:br>
            <a:r>
              <a:rPr lang="es-ES" sz="2800" noProof="1"/>
              <a:t>Al Bondi</a:t>
            </a:r>
          </a:p>
        </p:txBody>
      </p:sp>
      <p:sp>
        <p:nvSpPr>
          <p:cNvPr id="14" name="Marcador de contenido 2">
            <a:extLst>
              <a:ext uri="{FF2B5EF4-FFF2-40B4-BE49-F238E27FC236}">
                <a16:creationId xmlns:a16="http://schemas.microsoft.com/office/drawing/2014/main" id="{C40F1D81-27F9-A8AB-BEAB-7560B8CCC49E}"/>
              </a:ext>
            </a:extLst>
          </p:cNvPr>
          <p:cNvSpPr txBox="1">
            <a:spLocks/>
          </p:cNvSpPr>
          <p:nvPr/>
        </p:nvSpPr>
        <p:spPr>
          <a:xfrm>
            <a:off x="7108722" y="2246600"/>
            <a:ext cx="3106994" cy="7274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es-ES"/>
            </a:defPPr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s-ES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s-ES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s-ES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s-ES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2800" noProof="1"/>
              <a:t>contributes to</a:t>
            </a:r>
          </a:p>
        </p:txBody>
      </p:sp>
    </p:spTree>
    <p:extLst>
      <p:ext uri="{BB962C8B-B14F-4D97-AF65-F5344CB8AC3E}">
        <p14:creationId xmlns:p14="http://schemas.microsoft.com/office/powerpoint/2010/main" val="5696996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áfico 2">
            <a:extLst>
              <a:ext uri="{FF2B5EF4-FFF2-40B4-BE49-F238E27FC236}">
                <a16:creationId xmlns:a16="http://schemas.microsoft.com/office/drawing/2014/main" id="{77B52831-0916-294C-0ACB-9774B9805D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4151" r="18577"/>
          <a:stretch/>
        </p:blipFill>
        <p:spPr>
          <a:xfrm flipH="1">
            <a:off x="0" y="0"/>
            <a:ext cx="5181600" cy="6858000"/>
          </a:xfrm>
          <a:prstGeom prst="rect">
            <a:avLst/>
          </a:prstGeom>
        </p:spPr>
      </p:pic>
      <p:sp>
        <p:nvSpPr>
          <p:cNvPr id="7" name="Título 6">
            <a:extLst>
              <a:ext uri="{FF2B5EF4-FFF2-40B4-BE49-F238E27FC236}">
                <a16:creationId xmlns:a16="http://schemas.microsoft.com/office/drawing/2014/main" id="{E82E216E-9EE0-9D3F-D692-083F575A3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1515" y="3156154"/>
            <a:ext cx="4291350" cy="842919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 dirty="0" err="1"/>
              <a:t>Thanks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769932640"/>
      </p:ext>
    </p:extLst>
  </p:cSld>
  <p:clrMapOvr>
    <a:masterClrMapping/>
  </p:clrMapOvr>
</p:sld>
</file>

<file path=ppt/theme/theme1.xml><?xml version="1.0" encoding="utf-8"?>
<a:theme xmlns:a="http://schemas.openxmlformats.org/drawingml/2006/main" name="Personalizar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73135373_TF22318419_Win32" id="{C35A026D-3477-4C90-9128-052FBAE4EBCF}" vid="{4F91F622-3491-4FD9-8658-5CFF78D7702C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B7B39BD0-040C-43BE-B0E4-512B09E8003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22457D9-12AC-4794-A05E-F1B90FCD8DA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B045227-5724-4DBF-9712-031B1BFB2C3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Presentación de ventas minimalista</Template>
  <TotalTime>229</TotalTime>
  <Words>59</Words>
  <Application>Microsoft Office PowerPoint</Application>
  <PresentationFormat>Panorámica</PresentationFormat>
  <Paragraphs>22</Paragraphs>
  <Slides>6</Slides>
  <Notes>6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</vt:i4>
      </vt:variant>
    </vt:vector>
  </HeadingPairs>
  <TitlesOfParts>
    <vt:vector size="10" baseType="lpstr">
      <vt:lpstr>Arial</vt:lpstr>
      <vt:lpstr>Calibri</vt:lpstr>
      <vt:lpstr>Tenorite</vt:lpstr>
      <vt:lpstr>Personalizar</vt:lpstr>
      <vt:lpstr>UTN-FRGP Ingles 1 Final Presentation</vt:lpstr>
      <vt:lpstr>Introduction </vt:lpstr>
      <vt:lpstr>History</vt:lpstr>
      <vt:lpstr>How did the company start its activities?   </vt:lpstr>
      <vt:lpstr>Present</vt:lpstr>
      <vt:lpstr>Thanks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Gabriel Edgardo Salas</dc:creator>
  <cp:lastModifiedBy>Gabriel Edgardo Salas</cp:lastModifiedBy>
  <cp:revision>9</cp:revision>
  <dcterms:created xsi:type="dcterms:W3CDTF">2024-11-15T15:24:04Z</dcterms:created>
  <dcterms:modified xsi:type="dcterms:W3CDTF">2024-11-15T22:10:21Z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